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</p:sldIdLst>
  <p:sldSz cx="6768059" cy="9467952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	<Relationship Id="rId7" Type="http://schemas.openxmlformats.org/officeDocument/2006/relationships/image" Target="../media/image6.jpeg" />
	<Relationship Id="rId8" Type="http://schemas.openxmlformats.org/officeDocument/2006/relationships/image" Target="../media/image7.jpeg" />
	<Relationship Id="rId9" Type="http://schemas.openxmlformats.org/officeDocument/2006/relationships/image" Target="../media/image8.jpeg" />
	<Relationship Id="rId10" Type="http://schemas.openxmlformats.org/officeDocument/2006/relationships/image" Target="../media/image9.jpeg" />
	<Relationship Id="rId11" Type="http://schemas.openxmlformats.org/officeDocument/2006/relationships/image" Target="../media/image10.jpeg" />
	<Relationship Id="rId12" Type="http://schemas.openxmlformats.org/officeDocument/2006/relationships/image" Target="../media/image11.jpeg" />
	<Relationship Id="rId13" Type="http://schemas.openxmlformats.org/officeDocument/2006/relationships/image" Target="../media/image12.jpeg" />
	<Relationship Id="rId14" Type="http://schemas.openxmlformats.org/officeDocument/2006/relationships/image" Target="../media/image13.jpeg" />
	<Relationship Id="rId15" Type="http://schemas.openxmlformats.org/officeDocument/2006/relationships/image" Target="../media/image14.jpeg" />
	<Relationship Id="rId16" Type="http://schemas.openxmlformats.org/officeDocument/2006/relationships/image" Target="../media/image15.jpeg" />
	<Relationship Id="rId17" Type="http://schemas.openxmlformats.org/officeDocument/2006/relationships/image" Target="../media/image16.jpeg" />
	<Relationship Id="rId18" Type="http://schemas.openxmlformats.org/officeDocument/2006/relationships/image" Target="../media/image17.jpeg" />
	<Relationship Id="rId19" Type="http://schemas.openxmlformats.org/officeDocument/2006/relationships/image" Target="../media/image18.jpeg" />
	<Relationship Id="rId20" Type="http://schemas.openxmlformats.org/officeDocument/2006/relationships/image" Target="../media/image19.jpeg" />
	<Relationship Id="rId21" Type="http://schemas.openxmlformats.org/officeDocument/2006/relationships/image" Target="../media/image20.jpeg" />
	<Relationship Id="rId22" Type="http://schemas.openxmlformats.org/officeDocument/2006/relationships/image" Target="../media/image21.jpeg" />
	<Relationship Id="rId23" Type="http://schemas.openxmlformats.org/officeDocument/2006/relationships/image" Target="../media/image22.jpeg" />
	<Relationship Id="rId24" Type="http://schemas.openxmlformats.org/officeDocument/2006/relationships/image" Target="../media/image23.jpeg" />
	<Relationship Id="rId25" Type="http://schemas.openxmlformats.org/officeDocument/2006/relationships/image" Target="../media/image24.jpeg" />
	<Relationship Id="rId26" Type="http://schemas.openxmlformats.org/officeDocument/2006/relationships/image" Target="../media/image25.jpeg" />
	<Relationship Id="rId27" Type="http://schemas.openxmlformats.org/officeDocument/2006/relationships/image" Target="../media/image26.jpeg" />
	<Relationship Id="rId28" Type="http://schemas.openxmlformats.org/officeDocument/2006/relationships/image" Target="../media/image27.jpeg" />
	<Relationship Id="rId29" Type="http://schemas.openxmlformats.org/officeDocument/2006/relationships/image" Target="../media/image28.jpeg" />
	<Relationship Id="rId30" Type="http://schemas.openxmlformats.org/officeDocument/2006/relationships/image" Target="../media/image29.jpeg" />
	<Relationship Id="rId31" Type="http://schemas.openxmlformats.org/officeDocument/2006/relationships/image" Target="../media/image30.jpeg" />
	<Relationship Id="rId32" Type="http://schemas.openxmlformats.org/officeDocument/2006/relationships/image" Target="../media/image31.jpeg" />
	<Relationship Id="rId33" Type="http://schemas.openxmlformats.org/officeDocument/2006/relationships/image" Target="../media/image32.jpeg" />
	<Relationship Id="rId34" Type="http://schemas.openxmlformats.org/officeDocument/2006/relationships/image" Target="../media/image33.jpeg" />
	<Relationship Id="rId35" Type="http://schemas.openxmlformats.org/officeDocument/2006/relationships/image" Target="../media/image34.jpeg" />
	<Relationship Id="rId36" Type="http://schemas.openxmlformats.org/officeDocument/2006/relationships/image" Target="../media/image35.jpeg" />
	<Relationship Id="rId37" Type="http://schemas.openxmlformats.org/officeDocument/2006/relationships/image" Target="../media/image36.jpeg" />
	<Relationship Id="rId38" Type="http://schemas.openxmlformats.org/officeDocument/2006/relationships/image" Target="../media/image37.jpeg" />
	<Relationship Id="rId39" Type="http://schemas.openxmlformats.org/officeDocument/2006/relationships/image" Target="../media/image38.jpeg" />
	<Relationship Id="rId40" Type="http://schemas.openxmlformats.org/officeDocument/2006/relationships/image" Target="../media/image39.jpeg" />
	<Relationship Id="rId41" Type="http://schemas.openxmlformats.org/officeDocument/2006/relationships/image" Target="../media/image40.jpeg" />
	<Relationship Id="rId42" Type="http://schemas.openxmlformats.org/officeDocument/2006/relationships/image" Target="../media/image41.jpeg" />
	<Relationship Id="rId43" Type="http://schemas.openxmlformats.org/officeDocument/2006/relationships/image" Target="../media/image42.jpeg" />
	<Relationship Id="rId44" Type="http://schemas.openxmlformats.org/officeDocument/2006/relationships/image" Target="../media/image43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5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6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9" y="8636029"/>
            <a:ext cx="6756120" cy="825470"/>
          </a:xfrm>
          <a:custGeom>
            <a:avLst/>
            <a:gdLst>
              <a:gd name="connsiteX0" fmla="*/ 0 w 6756120"/>
              <a:gd name="connsiteY0" fmla="*/ 825470 h 825470"/>
              <a:gd name="connsiteX1" fmla="*/ 6756120 w 6756120"/>
              <a:gd name="connsiteY1" fmla="*/ 825470 h 825470"/>
              <a:gd name="connsiteX2" fmla="*/ 6756120 w 6756120"/>
              <a:gd name="connsiteY2" fmla="*/ 0 h 825470"/>
              <a:gd name="connsiteX3" fmla="*/ 0 w 6756120"/>
              <a:gd name="connsiteY3" fmla="*/ 0 h 825470"/>
              <a:gd name="connsiteX4" fmla="*/ 0 w 6756120"/>
              <a:gd name="connsiteY4" fmla="*/ 825470 h 825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56120" h="825470">
                <a:moveTo>
                  <a:pt x="0" y="825470"/>
                </a:moveTo>
                <a:lnTo>
                  <a:pt x="6756120" y="825470"/>
                </a:lnTo>
                <a:lnTo>
                  <a:pt x="6756120" y="0"/>
                </a:lnTo>
                <a:lnTo>
                  <a:pt x="0" y="0"/>
                </a:lnTo>
                <a:lnTo>
                  <a:pt x="0" y="825470"/>
                </a:lnTo>
              </a:path>
            </a:pathLst>
          </a:custGeom>
          <a:solidFill>
            <a:srgbClr val="e6e7e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82956" y="8876701"/>
            <a:ext cx="75929" cy="211679"/>
          </a:xfrm>
          <a:custGeom>
            <a:avLst/>
            <a:gdLst>
              <a:gd name="connsiteX0" fmla="*/ 75929 w 75929"/>
              <a:gd name="connsiteY0" fmla="*/ 0 h 211679"/>
              <a:gd name="connsiteX1" fmla="*/ 75929 w 75929"/>
              <a:gd name="connsiteY1" fmla="*/ 211679 h 211679"/>
              <a:gd name="connsiteX2" fmla="*/ 38896 w 75929"/>
              <a:gd name="connsiteY2" fmla="*/ 211679 h 211679"/>
              <a:gd name="connsiteX3" fmla="*/ 38896 w 75929"/>
              <a:gd name="connsiteY3" fmla="*/ 92392 h 211679"/>
              <a:gd name="connsiteX4" fmla="*/ 38896 w 75929"/>
              <a:gd name="connsiteY4" fmla="*/ 86174 h 211679"/>
              <a:gd name="connsiteX5" fmla="*/ 38363 w 75929"/>
              <a:gd name="connsiteY5" fmla="*/ 68990 h 211679"/>
              <a:gd name="connsiteX6" fmla="*/ 34623 w 75929"/>
              <a:gd name="connsiteY6" fmla="*/ 58519 h 211679"/>
              <a:gd name="connsiteX7" fmla="*/ 24506 w 75929"/>
              <a:gd name="connsiteY7" fmla="*/ 53785 h 211679"/>
              <a:gd name="connsiteX8" fmla="*/ 5058 w 75929"/>
              <a:gd name="connsiteY8" fmla="*/ 52542 h 211679"/>
              <a:gd name="connsiteX9" fmla="*/ 0 w 75929"/>
              <a:gd name="connsiteY9" fmla="*/ 52542 h 211679"/>
              <a:gd name="connsiteX10" fmla="*/ 0 w 75929"/>
              <a:gd name="connsiteY10" fmla="*/ 33873 h 211679"/>
              <a:gd name="connsiteX11" fmla="*/ 33571 w 75929"/>
              <a:gd name="connsiteY11" fmla="*/ 21169 h 211679"/>
              <a:gd name="connsiteX12" fmla="*/ 57279 w 75929"/>
              <a:gd name="connsiteY12" fmla="*/ 0 h 211679"/>
              <a:gd name="connsiteX13" fmla="*/ 75929 w 75929"/>
              <a:gd name="connsiteY13" fmla="*/ 0 h 211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75929" h="211679">
                <a:moveTo>
                  <a:pt x="75929" y="0"/>
                </a:moveTo>
                <a:lnTo>
                  <a:pt x="75929" y="211679"/>
                </a:lnTo>
                <a:lnTo>
                  <a:pt x="38896" y="211679"/>
                </a:lnTo>
                <a:lnTo>
                  <a:pt x="38896" y="92392"/>
                </a:lnTo>
                <a:lnTo>
                  <a:pt x="38896" y="86174"/>
                </a:lnTo>
                <a:cubicBezTo>
                  <a:pt x="38896" y="77709"/>
                  <a:pt x="38630" y="71972"/>
                  <a:pt x="38363" y="68990"/>
                </a:cubicBezTo>
                <a:cubicBezTo>
                  <a:pt x="37831" y="64243"/>
                  <a:pt x="36766" y="60766"/>
                  <a:pt x="34623" y="58519"/>
                </a:cubicBezTo>
                <a:cubicBezTo>
                  <a:pt x="32772" y="56286"/>
                  <a:pt x="29311" y="54788"/>
                  <a:pt x="24506" y="53785"/>
                </a:cubicBezTo>
                <a:cubicBezTo>
                  <a:pt x="20246" y="53049"/>
                  <a:pt x="13844" y="52542"/>
                  <a:pt x="5058" y="52542"/>
                </a:cubicBezTo>
                <a:lnTo>
                  <a:pt x="0" y="52542"/>
                </a:lnTo>
                <a:lnTo>
                  <a:pt x="0" y="33873"/>
                </a:lnTo>
                <a:cubicBezTo>
                  <a:pt x="13045" y="31132"/>
                  <a:pt x="24240" y="26892"/>
                  <a:pt x="33571" y="21169"/>
                </a:cubicBezTo>
                <a:cubicBezTo>
                  <a:pt x="42091" y="15940"/>
                  <a:pt x="50091" y="8973"/>
                  <a:pt x="57279" y="0"/>
                </a:cubicBezTo>
                <a:lnTo>
                  <a:pt x="75929" y="0"/>
                </a:ln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56314" y="8798302"/>
            <a:ext cx="335762" cy="388378"/>
          </a:xfrm>
          <a:custGeom>
            <a:avLst/>
            <a:gdLst>
              <a:gd name="connsiteX0" fmla="*/ 60241 w 335762"/>
              <a:gd name="connsiteY0" fmla="*/ 0 h 388378"/>
              <a:gd name="connsiteX1" fmla="*/ 113527 w 335762"/>
              <a:gd name="connsiteY1" fmla="*/ 131812 h 388378"/>
              <a:gd name="connsiteX2" fmla="*/ 76633 w 335762"/>
              <a:gd name="connsiteY2" fmla="*/ 149428 h 388378"/>
              <a:gd name="connsiteX3" fmla="*/ 122579 w 335762"/>
              <a:gd name="connsiteY3" fmla="*/ 253674 h 388378"/>
              <a:gd name="connsiteX4" fmla="*/ 216042 w 335762"/>
              <a:gd name="connsiteY4" fmla="*/ 303475 h 388378"/>
              <a:gd name="connsiteX5" fmla="*/ 221798 w 335762"/>
              <a:gd name="connsiteY5" fmla="*/ 284298 h 388378"/>
              <a:gd name="connsiteX6" fmla="*/ 335762 w 335762"/>
              <a:gd name="connsiteY6" fmla="*/ 364787 h 388378"/>
              <a:gd name="connsiteX7" fmla="*/ 60126 w 335762"/>
              <a:gd name="connsiteY7" fmla="*/ 282775 h 388378"/>
              <a:gd name="connsiteX8" fmla="*/ 60241 w 335762"/>
              <a:gd name="connsiteY8" fmla="*/ 0 h 3883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5762" h="388378">
                <a:moveTo>
                  <a:pt x="60241" y="0"/>
                </a:moveTo>
                <a:lnTo>
                  <a:pt x="113527" y="131812"/>
                </a:lnTo>
                <a:cubicBezTo>
                  <a:pt x="113527" y="131812"/>
                  <a:pt x="79118" y="120313"/>
                  <a:pt x="76633" y="149428"/>
                </a:cubicBezTo>
                <a:cubicBezTo>
                  <a:pt x="76633" y="149428"/>
                  <a:pt x="70092" y="184709"/>
                  <a:pt x="122579" y="253674"/>
                </a:cubicBezTo>
                <a:cubicBezTo>
                  <a:pt x="122579" y="253674"/>
                  <a:pt x="188188" y="334125"/>
                  <a:pt x="216042" y="303475"/>
                </a:cubicBezTo>
                <a:cubicBezTo>
                  <a:pt x="216042" y="303475"/>
                  <a:pt x="224245" y="295061"/>
                  <a:pt x="221798" y="284298"/>
                </a:cubicBezTo>
                <a:lnTo>
                  <a:pt x="335762" y="364787"/>
                </a:lnTo>
                <a:cubicBezTo>
                  <a:pt x="335762" y="364787"/>
                  <a:pt x="199713" y="455035"/>
                  <a:pt x="60126" y="282775"/>
                </a:cubicBezTo>
                <a:cubicBezTo>
                  <a:pt x="60126" y="282775"/>
                  <a:pt x="-76758" y="115592"/>
                  <a:pt x="60241" y="0"/>
                </a:cubicBez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41286" y="8780222"/>
            <a:ext cx="77894" cy="141698"/>
          </a:xfrm>
          <a:custGeom>
            <a:avLst/>
            <a:gdLst>
              <a:gd name="connsiteX0" fmla="*/ 0 w 77894"/>
              <a:gd name="connsiteY0" fmla="*/ 5457 h 141698"/>
              <a:gd name="connsiteX1" fmla="*/ 54883 w 77894"/>
              <a:gd name="connsiteY1" fmla="*/ 141698 h 141698"/>
              <a:gd name="connsiteX2" fmla="*/ 77894 w 77894"/>
              <a:gd name="connsiteY2" fmla="*/ 111226 h 141698"/>
              <a:gd name="connsiteX3" fmla="*/ 37146 w 77894"/>
              <a:gd name="connsiteY3" fmla="*/ 7183 h 141698"/>
              <a:gd name="connsiteX4" fmla="*/ 0 w 77894"/>
              <a:gd name="connsiteY4" fmla="*/ 5457 h 141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894" h="141698">
                <a:moveTo>
                  <a:pt x="0" y="5457"/>
                </a:moveTo>
                <a:lnTo>
                  <a:pt x="54883" y="141698"/>
                </a:lnTo>
                <a:cubicBezTo>
                  <a:pt x="54883" y="141698"/>
                  <a:pt x="86933" y="142650"/>
                  <a:pt x="77894" y="111226"/>
                </a:cubicBezTo>
                <a:lnTo>
                  <a:pt x="37146" y="7183"/>
                </a:lnTo>
                <a:cubicBezTo>
                  <a:pt x="37146" y="7183"/>
                  <a:pt x="22960" y="-11396"/>
                  <a:pt x="0" y="5457"/>
                </a:cubicBez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89245" y="9041071"/>
            <a:ext cx="135541" cy="105155"/>
          </a:xfrm>
          <a:custGeom>
            <a:avLst/>
            <a:gdLst>
              <a:gd name="connsiteX0" fmla="*/ 0 w 135541"/>
              <a:gd name="connsiteY0" fmla="*/ 18333 h 105155"/>
              <a:gd name="connsiteX1" fmla="*/ 125018 w 135541"/>
              <a:gd name="connsiteY1" fmla="*/ 105155 h 105155"/>
              <a:gd name="connsiteX2" fmla="*/ 126743 w 135541"/>
              <a:gd name="connsiteY2" fmla="*/ 67881 h 105155"/>
              <a:gd name="connsiteX3" fmla="*/ 32240 w 135541"/>
              <a:gd name="connsiteY3" fmla="*/ 997 h 105155"/>
              <a:gd name="connsiteX4" fmla="*/ 0 w 135541"/>
              <a:gd name="connsiteY4" fmla="*/ 18333 h 105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5541" h="105155">
                <a:moveTo>
                  <a:pt x="0" y="18333"/>
                </a:moveTo>
                <a:lnTo>
                  <a:pt x="125018" y="105155"/>
                </a:lnTo>
                <a:cubicBezTo>
                  <a:pt x="125018" y="105155"/>
                  <a:pt x="152505" y="89773"/>
                  <a:pt x="126743" y="67881"/>
                </a:cubicBezTo>
                <a:lnTo>
                  <a:pt x="32240" y="997"/>
                </a:lnTo>
                <a:cubicBezTo>
                  <a:pt x="32240" y="997"/>
                  <a:pt x="9571" y="-7442"/>
                  <a:pt x="0" y="18333"/>
                </a:cubicBez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16479" y="8815872"/>
            <a:ext cx="101893" cy="101606"/>
          </a:xfrm>
          <a:custGeom>
            <a:avLst/>
            <a:gdLst>
              <a:gd name="connsiteX0" fmla="*/ 101893 w 101893"/>
              <a:gd name="connsiteY0" fmla="*/ 38238 h 101606"/>
              <a:gd name="connsiteX1" fmla="*/ 77298 w 101893"/>
              <a:gd name="connsiteY1" fmla="*/ 77454 h 101606"/>
              <a:gd name="connsiteX2" fmla="*/ 63885 w 101893"/>
              <a:gd name="connsiteY2" fmla="*/ 97367 h 101606"/>
              <a:gd name="connsiteX3" fmla="*/ 60119 w 101893"/>
              <a:gd name="connsiteY3" fmla="*/ 101606 h 101606"/>
              <a:gd name="connsiteX4" fmla="*/ 42027 w 101893"/>
              <a:gd name="connsiteY4" fmla="*/ 101416 h 101606"/>
              <a:gd name="connsiteX5" fmla="*/ 38478 w 101893"/>
              <a:gd name="connsiteY5" fmla="*/ 96568 h 101606"/>
              <a:gd name="connsiteX6" fmla="*/ 61805 w 101893"/>
              <a:gd name="connsiteY6" fmla="*/ 59471 h 101606"/>
              <a:gd name="connsiteX7" fmla="*/ 72924 w 101893"/>
              <a:gd name="connsiteY7" fmla="*/ 38911 h 101606"/>
              <a:gd name="connsiteX8" fmla="*/ 50889 w 101893"/>
              <a:gd name="connsiteY8" fmla="*/ 20763 h 101606"/>
              <a:gd name="connsiteX9" fmla="*/ 28272 w 101893"/>
              <a:gd name="connsiteY9" fmla="*/ 41335 h 101606"/>
              <a:gd name="connsiteX10" fmla="*/ 22820 w 101893"/>
              <a:gd name="connsiteY10" fmla="*/ 45156 h 101606"/>
              <a:gd name="connsiteX11" fmla="*/ 4551 w 101893"/>
              <a:gd name="connsiteY11" fmla="*/ 45358 h 101606"/>
              <a:gd name="connsiteX12" fmla="*/ 0 w 101893"/>
              <a:gd name="connsiteY12" fmla="*/ 38797 h 101606"/>
              <a:gd name="connsiteX13" fmla="*/ 45983 w 101893"/>
              <a:gd name="connsiteY13" fmla="*/ 0 h 101606"/>
              <a:gd name="connsiteX14" fmla="*/ 101893 w 101893"/>
              <a:gd name="connsiteY14" fmla="*/ 38238 h 101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1893" h="101606">
                <a:moveTo>
                  <a:pt x="101893" y="38238"/>
                </a:moveTo>
                <a:cubicBezTo>
                  <a:pt x="103237" y="62619"/>
                  <a:pt x="77298" y="77454"/>
                  <a:pt x="77298" y="77454"/>
                </a:cubicBezTo>
                <a:cubicBezTo>
                  <a:pt x="63707" y="86085"/>
                  <a:pt x="63885" y="97367"/>
                  <a:pt x="63885" y="97367"/>
                </a:cubicBezTo>
                <a:cubicBezTo>
                  <a:pt x="63885" y="100324"/>
                  <a:pt x="63885" y="101416"/>
                  <a:pt x="60119" y="101606"/>
                </a:cubicBezTo>
                <a:cubicBezTo>
                  <a:pt x="54008" y="101924"/>
                  <a:pt x="42027" y="101416"/>
                  <a:pt x="42027" y="101416"/>
                </a:cubicBezTo>
                <a:cubicBezTo>
                  <a:pt x="37894" y="101568"/>
                  <a:pt x="38478" y="96568"/>
                  <a:pt x="38478" y="96568"/>
                </a:cubicBezTo>
                <a:cubicBezTo>
                  <a:pt x="37451" y="75703"/>
                  <a:pt x="61805" y="59471"/>
                  <a:pt x="61805" y="59471"/>
                </a:cubicBezTo>
                <a:cubicBezTo>
                  <a:pt x="73875" y="52212"/>
                  <a:pt x="72924" y="38911"/>
                  <a:pt x="72924" y="38911"/>
                </a:cubicBezTo>
                <a:cubicBezTo>
                  <a:pt x="71415" y="19354"/>
                  <a:pt x="50889" y="20763"/>
                  <a:pt x="50889" y="20763"/>
                </a:cubicBezTo>
                <a:cubicBezTo>
                  <a:pt x="29413" y="20153"/>
                  <a:pt x="28272" y="41335"/>
                  <a:pt x="28272" y="41335"/>
                </a:cubicBezTo>
                <a:cubicBezTo>
                  <a:pt x="28272" y="45764"/>
                  <a:pt x="22820" y="45156"/>
                  <a:pt x="22820" y="45156"/>
                </a:cubicBezTo>
                <a:lnTo>
                  <a:pt x="4551" y="45358"/>
                </a:lnTo>
                <a:cubicBezTo>
                  <a:pt x="-735" y="45967"/>
                  <a:pt x="0" y="38797"/>
                  <a:pt x="0" y="38797"/>
                </a:cubicBezTo>
                <a:cubicBezTo>
                  <a:pt x="1901" y="1015"/>
                  <a:pt x="45983" y="0"/>
                  <a:pt x="45983" y="0"/>
                </a:cubicBezTo>
                <a:cubicBezTo>
                  <a:pt x="104949" y="-2423"/>
                  <a:pt x="101893" y="38238"/>
                  <a:pt x="101893" y="38238"/>
                </a:cubicBez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37649" y="8734604"/>
            <a:ext cx="0" cy="483755"/>
          </a:xfrm>
          <a:custGeom>
            <a:avLst/>
            <a:gdLst>
              <a:gd name="connsiteX0" fmla="*/ 0 w 0"/>
              <a:gd name="connsiteY0" fmla="*/ 0 h 483755"/>
              <a:gd name="connsiteX1" fmla="*/ 0 w 0"/>
              <a:gd name="connsiteY1" fmla="*/ 483755 h 483755"/>
              <a:gd name="connsiteX2" fmla="*/ 0 w 0"/>
              <a:gd name="connsiteY2" fmla="*/ 0 h 483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0" h="483755">
                <a:moveTo>
                  <a:pt x="0" y="0"/>
                </a:moveTo>
                <a:lnTo>
                  <a:pt x="0" y="483755"/>
                </a:lnTo>
                <a:lnTo>
                  <a:pt x="0" y="0"/>
                </a:lnTo>
              </a:path>
            </a:pathLst>
          </a:custGeom>
          <a:solidFill>
            <a:srgbClr val="57585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31299" y="8728254"/>
            <a:ext cx="25384" cy="496455"/>
          </a:xfrm>
          <a:custGeom>
            <a:avLst/>
            <a:gdLst>
              <a:gd name="connsiteX0" fmla="*/ 6350 w 25384"/>
              <a:gd name="connsiteY0" fmla="*/ 6350 h 496455"/>
              <a:gd name="connsiteX1" fmla="*/ 6350 w 25384"/>
              <a:gd name="connsiteY1" fmla="*/ 490105 h 496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84" h="496455">
                <a:moveTo>
                  <a:pt x="6350" y="6350"/>
                </a:moveTo>
                <a:lnTo>
                  <a:pt x="6350" y="490105"/>
                </a:lnTo>
              </a:path>
            </a:pathLst>
          </a:custGeom>
          <a:ln w="12700">
            <a:solidFill>
              <a:srgbClr val="57585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114" y="7739027"/>
            <a:ext cx="73250" cy="73326"/>
          </a:xfrm>
          <a:custGeom>
            <a:avLst/>
            <a:gdLst>
              <a:gd name="connsiteX0" fmla="*/ 36625 w 73250"/>
              <a:gd name="connsiteY0" fmla="*/ 66976 h 73326"/>
              <a:gd name="connsiteX1" fmla="*/ 66900 w 73250"/>
              <a:gd name="connsiteY1" fmla="*/ 36669 h 73326"/>
              <a:gd name="connsiteX2" fmla="*/ 36625 w 73250"/>
              <a:gd name="connsiteY2" fmla="*/ 6350 h 73326"/>
              <a:gd name="connsiteX3" fmla="*/ 6350 w 73250"/>
              <a:gd name="connsiteY3" fmla="*/ 36669 h 73326"/>
              <a:gd name="connsiteX4" fmla="*/ 36625 w 73250"/>
              <a:gd name="connsiteY4" fmla="*/ 66976 h 73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50" h="73326">
                <a:moveTo>
                  <a:pt x="36625" y="66976"/>
                </a:moveTo>
                <a:cubicBezTo>
                  <a:pt x="53347" y="66976"/>
                  <a:pt x="66900" y="53396"/>
                  <a:pt x="66900" y="36669"/>
                </a:cubicBezTo>
                <a:cubicBezTo>
                  <a:pt x="66900" y="19929"/>
                  <a:pt x="53347" y="6350"/>
                  <a:pt x="36625" y="6350"/>
                </a:cubicBezTo>
                <a:cubicBezTo>
                  <a:pt x="19902" y="6350"/>
                  <a:pt x="6350" y="19929"/>
                  <a:pt x="6350" y="36669"/>
                </a:cubicBezTo>
                <a:cubicBezTo>
                  <a:pt x="6350" y="53396"/>
                  <a:pt x="19902" y="66976"/>
                  <a:pt x="36625" y="669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114" y="7917637"/>
            <a:ext cx="73250" cy="73326"/>
          </a:xfrm>
          <a:custGeom>
            <a:avLst/>
            <a:gdLst>
              <a:gd name="connsiteX0" fmla="*/ 36625 w 73250"/>
              <a:gd name="connsiteY0" fmla="*/ 66976 h 73326"/>
              <a:gd name="connsiteX1" fmla="*/ 66900 w 73250"/>
              <a:gd name="connsiteY1" fmla="*/ 36669 h 73326"/>
              <a:gd name="connsiteX2" fmla="*/ 36625 w 73250"/>
              <a:gd name="connsiteY2" fmla="*/ 6350 h 73326"/>
              <a:gd name="connsiteX3" fmla="*/ 6350 w 73250"/>
              <a:gd name="connsiteY3" fmla="*/ 36669 h 73326"/>
              <a:gd name="connsiteX4" fmla="*/ 36625 w 73250"/>
              <a:gd name="connsiteY4" fmla="*/ 66976 h 73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50" h="73326">
                <a:moveTo>
                  <a:pt x="36625" y="66976"/>
                </a:moveTo>
                <a:cubicBezTo>
                  <a:pt x="53347" y="66976"/>
                  <a:pt x="66900" y="53409"/>
                  <a:pt x="66900" y="36669"/>
                </a:cubicBezTo>
                <a:cubicBezTo>
                  <a:pt x="66900" y="19929"/>
                  <a:pt x="53347" y="6350"/>
                  <a:pt x="36625" y="6350"/>
                </a:cubicBezTo>
                <a:cubicBezTo>
                  <a:pt x="19902" y="6350"/>
                  <a:pt x="6350" y="19929"/>
                  <a:pt x="6350" y="36669"/>
                </a:cubicBezTo>
                <a:cubicBezTo>
                  <a:pt x="6350" y="53409"/>
                  <a:pt x="19902" y="66976"/>
                  <a:pt x="36625" y="669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114" y="8091045"/>
            <a:ext cx="73250" cy="73314"/>
          </a:xfrm>
          <a:custGeom>
            <a:avLst/>
            <a:gdLst>
              <a:gd name="connsiteX0" fmla="*/ 36625 w 73250"/>
              <a:gd name="connsiteY0" fmla="*/ 66964 h 73314"/>
              <a:gd name="connsiteX1" fmla="*/ 66900 w 73250"/>
              <a:gd name="connsiteY1" fmla="*/ 36657 h 73314"/>
              <a:gd name="connsiteX2" fmla="*/ 36625 w 73250"/>
              <a:gd name="connsiteY2" fmla="*/ 6350 h 73314"/>
              <a:gd name="connsiteX3" fmla="*/ 6350 w 73250"/>
              <a:gd name="connsiteY3" fmla="*/ 36657 h 73314"/>
              <a:gd name="connsiteX4" fmla="*/ 36625 w 73250"/>
              <a:gd name="connsiteY4" fmla="*/ 66964 h 73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50" h="73314">
                <a:moveTo>
                  <a:pt x="36625" y="66964"/>
                </a:moveTo>
                <a:cubicBezTo>
                  <a:pt x="53347" y="66964"/>
                  <a:pt x="66900" y="53396"/>
                  <a:pt x="66900" y="36657"/>
                </a:cubicBezTo>
                <a:cubicBezTo>
                  <a:pt x="66900" y="19917"/>
                  <a:pt x="53347" y="6350"/>
                  <a:pt x="36625" y="6350"/>
                </a:cubicBezTo>
                <a:cubicBezTo>
                  <a:pt x="19902" y="6350"/>
                  <a:pt x="6350" y="19917"/>
                  <a:pt x="6350" y="36657"/>
                </a:cubicBezTo>
                <a:cubicBezTo>
                  <a:pt x="6350" y="53396"/>
                  <a:pt x="19902" y="66964"/>
                  <a:pt x="36625" y="669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114" y="8264436"/>
            <a:ext cx="73250" cy="73326"/>
          </a:xfrm>
          <a:custGeom>
            <a:avLst/>
            <a:gdLst>
              <a:gd name="connsiteX0" fmla="*/ 36625 w 73250"/>
              <a:gd name="connsiteY0" fmla="*/ 66976 h 73326"/>
              <a:gd name="connsiteX1" fmla="*/ 66900 w 73250"/>
              <a:gd name="connsiteY1" fmla="*/ 36669 h 73326"/>
              <a:gd name="connsiteX2" fmla="*/ 36625 w 73250"/>
              <a:gd name="connsiteY2" fmla="*/ 6350 h 73326"/>
              <a:gd name="connsiteX3" fmla="*/ 6350 w 73250"/>
              <a:gd name="connsiteY3" fmla="*/ 36669 h 73326"/>
              <a:gd name="connsiteX4" fmla="*/ 36625 w 73250"/>
              <a:gd name="connsiteY4" fmla="*/ 66976 h 73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50" h="73326">
                <a:moveTo>
                  <a:pt x="36625" y="66976"/>
                </a:moveTo>
                <a:cubicBezTo>
                  <a:pt x="53347" y="66976"/>
                  <a:pt x="66900" y="53396"/>
                  <a:pt x="66900" y="36669"/>
                </a:cubicBezTo>
                <a:cubicBezTo>
                  <a:pt x="66900" y="19929"/>
                  <a:pt x="53347" y="6350"/>
                  <a:pt x="36625" y="6350"/>
                </a:cubicBezTo>
                <a:cubicBezTo>
                  <a:pt x="19902" y="6350"/>
                  <a:pt x="6350" y="19929"/>
                  <a:pt x="6350" y="36669"/>
                </a:cubicBezTo>
                <a:cubicBezTo>
                  <a:pt x="6350" y="53396"/>
                  <a:pt x="19902" y="66976"/>
                  <a:pt x="36625" y="669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7458" y="7713997"/>
            <a:ext cx="30300" cy="118790"/>
          </a:xfrm>
          <a:custGeom>
            <a:avLst/>
            <a:gdLst>
              <a:gd name="connsiteX0" fmla="*/ 12931 w 30300"/>
              <a:gd name="connsiteY0" fmla="*/ 62441 h 118790"/>
              <a:gd name="connsiteX1" fmla="*/ 16735 w 30300"/>
              <a:gd name="connsiteY1" fmla="*/ 91123 h 118790"/>
              <a:gd name="connsiteX2" fmla="*/ 30300 w 30300"/>
              <a:gd name="connsiteY2" fmla="*/ 118790 h 118790"/>
              <a:gd name="connsiteX3" fmla="*/ 18636 w 30300"/>
              <a:gd name="connsiteY3" fmla="*/ 118790 h 118790"/>
              <a:gd name="connsiteX4" fmla="*/ 4564 w 30300"/>
              <a:gd name="connsiteY4" fmla="*/ 93154 h 118790"/>
              <a:gd name="connsiteX5" fmla="*/ 0 w 30300"/>
              <a:gd name="connsiteY5" fmla="*/ 61806 h 118790"/>
              <a:gd name="connsiteX6" fmla="*/ 0 w 30300"/>
              <a:gd name="connsiteY6" fmla="*/ 56729 h 118790"/>
              <a:gd name="connsiteX7" fmla="*/ 4564 w 30300"/>
              <a:gd name="connsiteY7" fmla="*/ 25509 h 118790"/>
              <a:gd name="connsiteX8" fmla="*/ 18636 w 30300"/>
              <a:gd name="connsiteY8" fmla="*/ 0 h 118790"/>
              <a:gd name="connsiteX9" fmla="*/ 30300 w 30300"/>
              <a:gd name="connsiteY9" fmla="*/ 0 h 118790"/>
              <a:gd name="connsiteX10" fmla="*/ 16925 w 30300"/>
              <a:gd name="connsiteY10" fmla="*/ 26714 h 118790"/>
              <a:gd name="connsiteX11" fmla="*/ 12931 w 30300"/>
              <a:gd name="connsiteY11" fmla="*/ 56095 h 118790"/>
              <a:gd name="connsiteX12" fmla="*/ 12931 w 30300"/>
              <a:gd name="connsiteY12" fmla="*/ 62441 h 1187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0300" h="118790">
                <a:moveTo>
                  <a:pt x="12931" y="62441"/>
                </a:moveTo>
                <a:cubicBezTo>
                  <a:pt x="12931" y="72086"/>
                  <a:pt x="14199" y="81655"/>
                  <a:pt x="16735" y="91123"/>
                </a:cubicBezTo>
                <a:cubicBezTo>
                  <a:pt x="19270" y="100603"/>
                  <a:pt x="23784" y="109818"/>
                  <a:pt x="30300" y="118790"/>
                </a:cubicBezTo>
                <a:lnTo>
                  <a:pt x="18636" y="118790"/>
                </a:lnTo>
                <a:cubicBezTo>
                  <a:pt x="12297" y="111264"/>
                  <a:pt x="7606" y="102710"/>
                  <a:pt x="4564" y="93154"/>
                </a:cubicBezTo>
                <a:cubicBezTo>
                  <a:pt x="1521" y="83598"/>
                  <a:pt x="0" y="73152"/>
                  <a:pt x="0" y="61806"/>
                </a:cubicBezTo>
                <a:lnTo>
                  <a:pt x="0" y="56729"/>
                </a:lnTo>
                <a:cubicBezTo>
                  <a:pt x="0" y="45396"/>
                  <a:pt x="1521" y="34990"/>
                  <a:pt x="4564" y="25509"/>
                </a:cubicBezTo>
                <a:cubicBezTo>
                  <a:pt x="7606" y="16041"/>
                  <a:pt x="12297" y="7538"/>
                  <a:pt x="18636" y="0"/>
                </a:cubicBezTo>
                <a:lnTo>
                  <a:pt x="30300" y="0"/>
                </a:lnTo>
                <a:cubicBezTo>
                  <a:pt x="24037" y="8464"/>
                  <a:pt x="19587" y="17374"/>
                  <a:pt x="16925" y="26714"/>
                </a:cubicBezTo>
                <a:cubicBezTo>
                  <a:pt x="14262" y="36068"/>
                  <a:pt x="12931" y="45866"/>
                  <a:pt x="12931" y="56095"/>
                </a:cubicBezTo>
                <a:lnTo>
                  <a:pt x="12931" y="62441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3353" y="7718697"/>
            <a:ext cx="90014" cy="50384"/>
          </a:xfrm>
          <a:custGeom>
            <a:avLst/>
            <a:gdLst>
              <a:gd name="connsiteX0" fmla="*/ 59206 w 90014"/>
              <a:gd name="connsiteY0" fmla="*/ 38581 h 50384"/>
              <a:gd name="connsiteX1" fmla="*/ 49571 w 90014"/>
              <a:gd name="connsiteY1" fmla="*/ 32997 h 50384"/>
              <a:gd name="connsiteX2" fmla="*/ 45134 w 90014"/>
              <a:gd name="connsiteY2" fmla="*/ 28428 h 50384"/>
              <a:gd name="connsiteX3" fmla="*/ 45007 w 90014"/>
              <a:gd name="connsiteY3" fmla="*/ 28428 h 50384"/>
              <a:gd name="connsiteX4" fmla="*/ 40633 w 90014"/>
              <a:gd name="connsiteY4" fmla="*/ 33060 h 50384"/>
              <a:gd name="connsiteX5" fmla="*/ 30934 w 90014"/>
              <a:gd name="connsiteY5" fmla="*/ 38708 h 50384"/>
              <a:gd name="connsiteX6" fmla="*/ 19334 w 90014"/>
              <a:gd name="connsiteY6" fmla="*/ 44292 h 50384"/>
              <a:gd name="connsiteX7" fmla="*/ 4944 w 90014"/>
              <a:gd name="connsiteY7" fmla="*/ 50384 h 50384"/>
              <a:gd name="connsiteX8" fmla="*/ 0 w 90014"/>
              <a:gd name="connsiteY8" fmla="*/ 40104 h 50384"/>
              <a:gd name="connsiteX9" fmla="*/ 13945 w 90014"/>
              <a:gd name="connsiteY9" fmla="*/ 34329 h 50384"/>
              <a:gd name="connsiteX10" fmla="*/ 26877 w 90014"/>
              <a:gd name="connsiteY10" fmla="*/ 27920 h 50384"/>
              <a:gd name="connsiteX11" fmla="*/ 33026 w 90014"/>
              <a:gd name="connsiteY11" fmla="*/ 23796 h 50384"/>
              <a:gd name="connsiteX12" fmla="*/ 36639 w 90014"/>
              <a:gd name="connsiteY12" fmla="*/ 19544 h 50384"/>
              <a:gd name="connsiteX13" fmla="*/ 38351 w 90014"/>
              <a:gd name="connsiteY13" fmla="*/ 15165 h 50384"/>
              <a:gd name="connsiteX14" fmla="*/ 38795 w 90014"/>
              <a:gd name="connsiteY14" fmla="*/ 10660 h 50384"/>
              <a:gd name="connsiteX15" fmla="*/ 5198 w 90014"/>
              <a:gd name="connsiteY15" fmla="*/ 10660 h 50384"/>
              <a:gd name="connsiteX16" fmla="*/ 5198 w 90014"/>
              <a:gd name="connsiteY16" fmla="*/ 0 h 50384"/>
              <a:gd name="connsiteX17" fmla="*/ 85070 w 90014"/>
              <a:gd name="connsiteY17" fmla="*/ 0 h 50384"/>
              <a:gd name="connsiteX18" fmla="*/ 85070 w 90014"/>
              <a:gd name="connsiteY18" fmla="*/ 10660 h 50384"/>
              <a:gd name="connsiteX19" fmla="*/ 51346 w 90014"/>
              <a:gd name="connsiteY19" fmla="*/ 10660 h 50384"/>
              <a:gd name="connsiteX20" fmla="*/ 51790 w 90014"/>
              <a:gd name="connsiteY20" fmla="*/ 15165 h 50384"/>
              <a:gd name="connsiteX21" fmla="*/ 53438 w 90014"/>
              <a:gd name="connsiteY21" fmla="*/ 19544 h 50384"/>
              <a:gd name="connsiteX22" fmla="*/ 56988 w 90014"/>
              <a:gd name="connsiteY22" fmla="*/ 23796 h 50384"/>
              <a:gd name="connsiteX23" fmla="*/ 63137 w 90014"/>
              <a:gd name="connsiteY23" fmla="*/ 27920 h 50384"/>
              <a:gd name="connsiteX24" fmla="*/ 76068 w 90014"/>
              <a:gd name="connsiteY24" fmla="*/ 34329 h 50384"/>
              <a:gd name="connsiteX25" fmla="*/ 90014 w 90014"/>
              <a:gd name="connsiteY25" fmla="*/ 40104 h 50384"/>
              <a:gd name="connsiteX26" fmla="*/ 85196 w 90014"/>
              <a:gd name="connsiteY26" fmla="*/ 50257 h 50384"/>
              <a:gd name="connsiteX27" fmla="*/ 70807 w 90014"/>
              <a:gd name="connsiteY27" fmla="*/ 44165 h 50384"/>
              <a:gd name="connsiteX28" fmla="*/ 59206 w 90014"/>
              <a:gd name="connsiteY28" fmla="*/ 38581 h 50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90014" h="50384">
                <a:moveTo>
                  <a:pt x="59206" y="38581"/>
                </a:moveTo>
                <a:cubicBezTo>
                  <a:pt x="54985" y="36462"/>
                  <a:pt x="51777" y="34608"/>
                  <a:pt x="49571" y="32997"/>
                </a:cubicBezTo>
                <a:cubicBezTo>
                  <a:pt x="47365" y="31398"/>
                  <a:pt x="45894" y="29862"/>
                  <a:pt x="45134" y="28428"/>
                </a:cubicBezTo>
                <a:lnTo>
                  <a:pt x="45007" y="28428"/>
                </a:lnTo>
                <a:cubicBezTo>
                  <a:pt x="44335" y="29862"/>
                  <a:pt x="42864" y="31410"/>
                  <a:pt x="40633" y="33060"/>
                </a:cubicBezTo>
                <a:cubicBezTo>
                  <a:pt x="38389" y="34710"/>
                  <a:pt x="35169" y="36588"/>
                  <a:pt x="30934" y="38708"/>
                </a:cubicBezTo>
                <a:cubicBezTo>
                  <a:pt x="27473" y="40409"/>
                  <a:pt x="23594" y="42261"/>
                  <a:pt x="19334" y="44292"/>
                </a:cubicBezTo>
                <a:cubicBezTo>
                  <a:pt x="15074" y="46322"/>
                  <a:pt x="10269" y="48353"/>
                  <a:pt x="4944" y="50384"/>
                </a:cubicBezTo>
                <a:lnTo>
                  <a:pt x="0" y="40104"/>
                </a:lnTo>
                <a:cubicBezTo>
                  <a:pt x="4728" y="38327"/>
                  <a:pt x="9381" y="36410"/>
                  <a:pt x="13945" y="34329"/>
                </a:cubicBezTo>
                <a:cubicBezTo>
                  <a:pt x="18510" y="32260"/>
                  <a:pt x="22820" y="30115"/>
                  <a:pt x="26877" y="27920"/>
                </a:cubicBezTo>
                <a:cubicBezTo>
                  <a:pt x="29413" y="26562"/>
                  <a:pt x="31467" y="25192"/>
                  <a:pt x="33026" y="23796"/>
                </a:cubicBezTo>
                <a:cubicBezTo>
                  <a:pt x="34598" y="22400"/>
                  <a:pt x="35790" y="20978"/>
                  <a:pt x="36639" y="19544"/>
                </a:cubicBezTo>
                <a:cubicBezTo>
                  <a:pt x="37489" y="18110"/>
                  <a:pt x="38059" y="16637"/>
                  <a:pt x="38351" y="15165"/>
                </a:cubicBezTo>
                <a:cubicBezTo>
                  <a:pt x="38642" y="13693"/>
                  <a:pt x="38795" y="12183"/>
                  <a:pt x="38795" y="10660"/>
                </a:cubicBezTo>
                <a:lnTo>
                  <a:pt x="5198" y="10660"/>
                </a:lnTo>
                <a:lnTo>
                  <a:pt x="5198" y="0"/>
                </a:lnTo>
                <a:lnTo>
                  <a:pt x="85070" y="0"/>
                </a:lnTo>
                <a:lnTo>
                  <a:pt x="85070" y="10660"/>
                </a:lnTo>
                <a:lnTo>
                  <a:pt x="51346" y="10660"/>
                </a:lnTo>
                <a:cubicBezTo>
                  <a:pt x="51346" y="12183"/>
                  <a:pt x="51498" y="13693"/>
                  <a:pt x="51790" y="15165"/>
                </a:cubicBezTo>
                <a:cubicBezTo>
                  <a:pt x="52081" y="16637"/>
                  <a:pt x="52626" y="18110"/>
                  <a:pt x="53438" y="19544"/>
                </a:cubicBezTo>
                <a:cubicBezTo>
                  <a:pt x="54237" y="20978"/>
                  <a:pt x="55428" y="22400"/>
                  <a:pt x="56988" y="23796"/>
                </a:cubicBezTo>
                <a:cubicBezTo>
                  <a:pt x="58547" y="25192"/>
                  <a:pt x="60601" y="26562"/>
                  <a:pt x="63137" y="27920"/>
                </a:cubicBezTo>
                <a:cubicBezTo>
                  <a:pt x="67194" y="30115"/>
                  <a:pt x="71504" y="32260"/>
                  <a:pt x="76068" y="34329"/>
                </a:cubicBezTo>
                <a:cubicBezTo>
                  <a:pt x="80632" y="36410"/>
                  <a:pt x="85285" y="38327"/>
                  <a:pt x="90014" y="40104"/>
                </a:cubicBezTo>
                <a:lnTo>
                  <a:pt x="85196" y="50257"/>
                </a:lnTo>
                <a:cubicBezTo>
                  <a:pt x="79872" y="48226"/>
                  <a:pt x="75067" y="46196"/>
                  <a:pt x="70807" y="44165"/>
                </a:cubicBezTo>
                <a:cubicBezTo>
                  <a:pt x="66534" y="42134"/>
                  <a:pt x="62667" y="40269"/>
                  <a:pt x="59206" y="38581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4732" y="7778219"/>
            <a:ext cx="107256" cy="50765"/>
          </a:xfrm>
          <a:custGeom>
            <a:avLst/>
            <a:gdLst>
              <a:gd name="connsiteX0" fmla="*/ 47289 w 107256"/>
              <a:gd name="connsiteY0" fmla="*/ 50765 h 50765"/>
              <a:gd name="connsiteX1" fmla="*/ 47289 w 107256"/>
              <a:gd name="connsiteY1" fmla="*/ 10660 h 50765"/>
              <a:gd name="connsiteX2" fmla="*/ 0 w 107256"/>
              <a:gd name="connsiteY2" fmla="*/ 10660 h 50765"/>
              <a:gd name="connsiteX3" fmla="*/ 0 w 107256"/>
              <a:gd name="connsiteY3" fmla="*/ 0 h 50765"/>
              <a:gd name="connsiteX4" fmla="*/ 107256 w 107256"/>
              <a:gd name="connsiteY4" fmla="*/ 0 h 50765"/>
              <a:gd name="connsiteX5" fmla="*/ 107256 w 107256"/>
              <a:gd name="connsiteY5" fmla="*/ 10660 h 50765"/>
              <a:gd name="connsiteX6" fmla="*/ 59967 w 107256"/>
              <a:gd name="connsiteY6" fmla="*/ 10660 h 50765"/>
              <a:gd name="connsiteX7" fmla="*/ 59967 w 107256"/>
              <a:gd name="connsiteY7" fmla="*/ 50765 h 50765"/>
              <a:gd name="connsiteX8" fmla="*/ 47289 w 107256"/>
              <a:gd name="connsiteY8" fmla="*/ 50765 h 50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256" h="50765">
                <a:moveTo>
                  <a:pt x="47289" y="50765"/>
                </a:move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6" y="0"/>
                </a:lnTo>
                <a:lnTo>
                  <a:pt x="107256" y="10660"/>
                </a:lnTo>
                <a:lnTo>
                  <a:pt x="59967" y="10660"/>
                </a:lnTo>
                <a:lnTo>
                  <a:pt x="59967" y="50765"/>
                </a:lnTo>
                <a:lnTo>
                  <a:pt x="47289" y="50765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8966" y="7713996"/>
            <a:ext cx="30300" cy="118791"/>
          </a:xfrm>
          <a:custGeom>
            <a:avLst/>
            <a:gdLst>
              <a:gd name="connsiteX0" fmla="*/ 17368 w 30300"/>
              <a:gd name="connsiteY0" fmla="*/ 56095 h 118791"/>
              <a:gd name="connsiteX1" fmla="*/ 13375 w 30300"/>
              <a:gd name="connsiteY1" fmla="*/ 26715 h 118791"/>
              <a:gd name="connsiteX2" fmla="*/ 0 w 30300"/>
              <a:gd name="connsiteY2" fmla="*/ 0 h 118791"/>
              <a:gd name="connsiteX3" fmla="*/ 11663 w 30300"/>
              <a:gd name="connsiteY3" fmla="*/ 0 h 118791"/>
              <a:gd name="connsiteX4" fmla="*/ 25736 w 30300"/>
              <a:gd name="connsiteY4" fmla="*/ 25509 h 118791"/>
              <a:gd name="connsiteX5" fmla="*/ 30300 w 30300"/>
              <a:gd name="connsiteY5" fmla="*/ 56730 h 118791"/>
              <a:gd name="connsiteX6" fmla="*/ 30300 w 30300"/>
              <a:gd name="connsiteY6" fmla="*/ 61807 h 118791"/>
              <a:gd name="connsiteX7" fmla="*/ 25736 w 30300"/>
              <a:gd name="connsiteY7" fmla="*/ 93154 h 118791"/>
              <a:gd name="connsiteX8" fmla="*/ 11663 w 30300"/>
              <a:gd name="connsiteY8" fmla="*/ 118791 h 118791"/>
              <a:gd name="connsiteX9" fmla="*/ 0 w 30300"/>
              <a:gd name="connsiteY9" fmla="*/ 118791 h 118791"/>
              <a:gd name="connsiteX10" fmla="*/ 13565 w 30300"/>
              <a:gd name="connsiteY10" fmla="*/ 91123 h 118791"/>
              <a:gd name="connsiteX11" fmla="*/ 17368 w 30300"/>
              <a:gd name="connsiteY11" fmla="*/ 62441 h 118791"/>
              <a:gd name="connsiteX12" fmla="*/ 17368 w 30300"/>
              <a:gd name="connsiteY12" fmla="*/ 56095 h 118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0300" h="118791">
                <a:moveTo>
                  <a:pt x="17368" y="56095"/>
                </a:moveTo>
                <a:cubicBezTo>
                  <a:pt x="17368" y="45866"/>
                  <a:pt x="16037" y="36069"/>
                  <a:pt x="13375" y="26715"/>
                </a:cubicBezTo>
                <a:cubicBezTo>
                  <a:pt x="10713" y="17374"/>
                  <a:pt x="6250" y="8465"/>
                  <a:pt x="0" y="0"/>
                </a:cubicBezTo>
                <a:lnTo>
                  <a:pt x="11663" y="0"/>
                </a:lnTo>
                <a:cubicBezTo>
                  <a:pt x="18002" y="7539"/>
                  <a:pt x="22693" y="16041"/>
                  <a:pt x="25736" y="25509"/>
                </a:cubicBezTo>
                <a:cubicBezTo>
                  <a:pt x="28779" y="34990"/>
                  <a:pt x="30300" y="45397"/>
                  <a:pt x="30300" y="56730"/>
                </a:cubicBezTo>
                <a:lnTo>
                  <a:pt x="30300" y="61807"/>
                </a:lnTo>
                <a:cubicBezTo>
                  <a:pt x="30300" y="73152"/>
                  <a:pt x="28779" y="83598"/>
                  <a:pt x="25736" y="93154"/>
                </a:cubicBezTo>
                <a:cubicBezTo>
                  <a:pt x="22693" y="102710"/>
                  <a:pt x="18002" y="111265"/>
                  <a:pt x="11663" y="118791"/>
                </a:cubicBezTo>
                <a:lnTo>
                  <a:pt x="0" y="118791"/>
                </a:lnTo>
                <a:cubicBezTo>
                  <a:pt x="6503" y="109818"/>
                  <a:pt x="11029" y="100604"/>
                  <a:pt x="13565" y="91123"/>
                </a:cubicBezTo>
                <a:cubicBezTo>
                  <a:pt x="16101" y="81656"/>
                  <a:pt x="17368" y="72087"/>
                  <a:pt x="17368" y="62441"/>
                </a:cubicBezTo>
                <a:lnTo>
                  <a:pt x="17368" y="56095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64736" y="7710449"/>
            <a:ext cx="67828" cy="24367"/>
          </a:xfrm>
          <a:custGeom>
            <a:avLst/>
            <a:gdLst>
              <a:gd name="connsiteX0" fmla="*/ 67828 w 67828"/>
              <a:gd name="connsiteY0" fmla="*/ 24367 h 24367"/>
              <a:gd name="connsiteX1" fmla="*/ 0 w 67828"/>
              <a:gd name="connsiteY1" fmla="*/ 24367 h 24367"/>
              <a:gd name="connsiteX2" fmla="*/ 0 w 67828"/>
              <a:gd name="connsiteY2" fmla="*/ 13834 h 24367"/>
              <a:gd name="connsiteX3" fmla="*/ 27511 w 67828"/>
              <a:gd name="connsiteY3" fmla="*/ 13834 h 24367"/>
              <a:gd name="connsiteX4" fmla="*/ 27511 w 67828"/>
              <a:gd name="connsiteY4" fmla="*/ 0 h 24367"/>
              <a:gd name="connsiteX5" fmla="*/ 39936 w 67828"/>
              <a:gd name="connsiteY5" fmla="*/ 0 h 24367"/>
              <a:gd name="connsiteX6" fmla="*/ 39936 w 67828"/>
              <a:gd name="connsiteY6" fmla="*/ 13834 h 24367"/>
              <a:gd name="connsiteX7" fmla="*/ 67828 w 67828"/>
              <a:gd name="connsiteY7" fmla="*/ 13834 h 24367"/>
              <a:gd name="connsiteX8" fmla="*/ 67828 w 67828"/>
              <a:gd name="connsiteY8" fmla="*/ 24367 h 24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28" h="24367">
                <a:moveTo>
                  <a:pt x="67828" y="24367"/>
                </a:moveTo>
                <a:lnTo>
                  <a:pt x="0" y="24367"/>
                </a:lnTo>
                <a:lnTo>
                  <a:pt x="0" y="13834"/>
                </a:lnTo>
                <a:lnTo>
                  <a:pt x="27511" y="13834"/>
                </a:lnTo>
                <a:lnTo>
                  <a:pt x="27511" y="0"/>
                </a:lnTo>
                <a:lnTo>
                  <a:pt x="39936" y="0"/>
                </a:lnTo>
                <a:lnTo>
                  <a:pt x="39936" y="13834"/>
                </a:lnTo>
                <a:lnTo>
                  <a:pt x="67828" y="13834"/>
                </a:lnTo>
                <a:lnTo>
                  <a:pt x="67828" y="2436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40643" y="7765657"/>
            <a:ext cx="107256" cy="63203"/>
          </a:xfrm>
          <a:custGeom>
            <a:avLst/>
            <a:gdLst>
              <a:gd name="connsiteX0" fmla="*/ 107256 w 107256"/>
              <a:gd name="connsiteY0" fmla="*/ 0 h 63203"/>
              <a:gd name="connsiteX1" fmla="*/ 107256 w 107256"/>
              <a:gd name="connsiteY1" fmla="*/ 10660 h 63203"/>
              <a:gd name="connsiteX2" fmla="*/ 59967 w 107256"/>
              <a:gd name="connsiteY2" fmla="*/ 10660 h 63203"/>
              <a:gd name="connsiteX3" fmla="*/ 59967 w 107256"/>
              <a:gd name="connsiteY3" fmla="*/ 23605 h 63203"/>
              <a:gd name="connsiteX4" fmla="*/ 91916 w 107256"/>
              <a:gd name="connsiteY4" fmla="*/ 23605 h 63203"/>
              <a:gd name="connsiteX5" fmla="*/ 91916 w 107256"/>
              <a:gd name="connsiteY5" fmla="*/ 63203 h 63203"/>
              <a:gd name="connsiteX6" fmla="*/ 15340 w 107256"/>
              <a:gd name="connsiteY6" fmla="*/ 63203 h 63203"/>
              <a:gd name="connsiteX7" fmla="*/ 15340 w 107256"/>
              <a:gd name="connsiteY7" fmla="*/ 23605 h 63203"/>
              <a:gd name="connsiteX8" fmla="*/ 47289 w 107256"/>
              <a:gd name="connsiteY8" fmla="*/ 23605 h 63203"/>
              <a:gd name="connsiteX9" fmla="*/ 47289 w 107256"/>
              <a:gd name="connsiteY9" fmla="*/ 10660 h 63203"/>
              <a:gd name="connsiteX10" fmla="*/ 0 w 107256"/>
              <a:gd name="connsiteY10" fmla="*/ 10660 h 63203"/>
              <a:gd name="connsiteX11" fmla="*/ 0 w 107256"/>
              <a:gd name="connsiteY11" fmla="*/ 0 h 63203"/>
              <a:gd name="connsiteX12" fmla="*/ 107256 w 107256"/>
              <a:gd name="connsiteY12" fmla="*/ 0 h 63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7256" h="63203">
                <a:moveTo>
                  <a:pt x="107256" y="0"/>
                </a:moveTo>
                <a:lnTo>
                  <a:pt x="107256" y="10660"/>
                </a:lnTo>
                <a:lnTo>
                  <a:pt x="59967" y="10660"/>
                </a:lnTo>
                <a:lnTo>
                  <a:pt x="59967" y="23605"/>
                </a:lnTo>
                <a:lnTo>
                  <a:pt x="91916" y="23605"/>
                </a:lnTo>
                <a:lnTo>
                  <a:pt x="91916" y="63203"/>
                </a:lnTo>
                <a:lnTo>
                  <a:pt x="15340" y="63203"/>
                </a:lnTo>
                <a:lnTo>
                  <a:pt x="15340" y="23605"/>
                </a:lnTo>
                <a:lnTo>
                  <a:pt x="47289" y="23605"/>
                </a:ln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6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70720" y="7781519"/>
            <a:ext cx="80506" cy="48227"/>
          </a:xfrm>
          <a:custGeom>
            <a:avLst/>
            <a:gdLst>
              <a:gd name="connsiteX0" fmla="*/ 633 w 80506"/>
              <a:gd name="connsiteY0" fmla="*/ 48227 h 48227"/>
              <a:gd name="connsiteX1" fmla="*/ 633 w 80506"/>
              <a:gd name="connsiteY1" fmla="*/ 18910 h 48227"/>
              <a:gd name="connsiteX2" fmla="*/ 64785 w 80506"/>
              <a:gd name="connsiteY2" fmla="*/ 18910 h 48227"/>
              <a:gd name="connsiteX3" fmla="*/ 64785 w 80506"/>
              <a:gd name="connsiteY3" fmla="*/ 10279 h 48227"/>
              <a:gd name="connsiteX4" fmla="*/ 0 w 80506"/>
              <a:gd name="connsiteY4" fmla="*/ 10279 h 48227"/>
              <a:gd name="connsiteX5" fmla="*/ 0 w 80506"/>
              <a:gd name="connsiteY5" fmla="*/ 0 h 48227"/>
              <a:gd name="connsiteX6" fmla="*/ 77082 w 80506"/>
              <a:gd name="connsiteY6" fmla="*/ 0 h 48227"/>
              <a:gd name="connsiteX7" fmla="*/ 77082 w 80506"/>
              <a:gd name="connsiteY7" fmla="*/ 28936 h 48227"/>
              <a:gd name="connsiteX8" fmla="*/ 12931 w 80506"/>
              <a:gd name="connsiteY8" fmla="*/ 28936 h 48227"/>
              <a:gd name="connsiteX9" fmla="*/ 12931 w 80506"/>
              <a:gd name="connsiteY9" fmla="*/ 37947 h 48227"/>
              <a:gd name="connsiteX10" fmla="*/ 80506 w 80506"/>
              <a:gd name="connsiteY10" fmla="*/ 37947 h 48227"/>
              <a:gd name="connsiteX11" fmla="*/ 80506 w 80506"/>
              <a:gd name="connsiteY11" fmla="*/ 48227 h 48227"/>
              <a:gd name="connsiteX12" fmla="*/ 633 w 80506"/>
              <a:gd name="connsiteY12" fmla="*/ 48227 h 4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6" h="48227">
                <a:moveTo>
                  <a:pt x="633" y="48227"/>
                </a:moveTo>
                <a:lnTo>
                  <a:pt x="633" y="18910"/>
                </a:lnTo>
                <a:lnTo>
                  <a:pt x="64785" y="18910"/>
                </a:lnTo>
                <a:lnTo>
                  <a:pt x="64785" y="10279"/>
                </a:lnTo>
                <a:lnTo>
                  <a:pt x="0" y="10279"/>
                </a:lnTo>
                <a:lnTo>
                  <a:pt x="0" y="0"/>
                </a:lnTo>
                <a:lnTo>
                  <a:pt x="77082" y="0"/>
                </a:lnTo>
                <a:lnTo>
                  <a:pt x="77082" y="28936"/>
                </a:lnTo>
                <a:lnTo>
                  <a:pt x="12931" y="28936"/>
                </a:lnTo>
                <a:lnTo>
                  <a:pt x="12931" y="37947"/>
                </a:lnTo>
                <a:lnTo>
                  <a:pt x="80506" y="37947"/>
                </a:lnTo>
                <a:lnTo>
                  <a:pt x="80506" y="48227"/>
                </a:lnTo>
                <a:lnTo>
                  <a:pt x="633" y="482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56013" y="7762990"/>
            <a:ext cx="107257" cy="10407"/>
          </a:xfrm>
          <a:custGeom>
            <a:avLst/>
            <a:gdLst>
              <a:gd name="connsiteX0" fmla="*/ 0 w 107257"/>
              <a:gd name="connsiteY0" fmla="*/ 5203 h 10407"/>
              <a:gd name="connsiteX1" fmla="*/ 107257 w 107257"/>
              <a:gd name="connsiteY1" fmla="*/ 5203 h 10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407">
                <a:moveTo>
                  <a:pt x="0" y="5203"/>
                </a:moveTo>
                <a:lnTo>
                  <a:pt x="107257" y="520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03081" y="7719202"/>
            <a:ext cx="107256" cy="109780"/>
          </a:xfrm>
          <a:custGeom>
            <a:avLst/>
            <a:gdLst>
              <a:gd name="connsiteX0" fmla="*/ 107256 w 107256"/>
              <a:gd name="connsiteY0" fmla="*/ 52668 h 109780"/>
              <a:gd name="connsiteX1" fmla="*/ 107256 w 107256"/>
              <a:gd name="connsiteY1" fmla="*/ 63329 h 109780"/>
              <a:gd name="connsiteX2" fmla="*/ 59967 w 107256"/>
              <a:gd name="connsiteY2" fmla="*/ 63329 h 109780"/>
              <a:gd name="connsiteX3" fmla="*/ 59967 w 107256"/>
              <a:gd name="connsiteY3" fmla="*/ 109780 h 109780"/>
              <a:gd name="connsiteX4" fmla="*/ 47289 w 107256"/>
              <a:gd name="connsiteY4" fmla="*/ 109780 h 109780"/>
              <a:gd name="connsiteX5" fmla="*/ 47289 w 107256"/>
              <a:gd name="connsiteY5" fmla="*/ 63329 h 109780"/>
              <a:gd name="connsiteX6" fmla="*/ 0 w 107256"/>
              <a:gd name="connsiteY6" fmla="*/ 63329 h 109780"/>
              <a:gd name="connsiteX7" fmla="*/ 0 w 107256"/>
              <a:gd name="connsiteY7" fmla="*/ 52668 h 109780"/>
              <a:gd name="connsiteX8" fmla="*/ 74800 w 107256"/>
              <a:gd name="connsiteY8" fmla="*/ 52668 h 109780"/>
              <a:gd name="connsiteX9" fmla="*/ 77653 w 107256"/>
              <a:gd name="connsiteY9" fmla="*/ 34837 h 109780"/>
              <a:gd name="connsiteX10" fmla="*/ 78477 w 107256"/>
              <a:gd name="connsiteY10" fmla="*/ 17894 h 109780"/>
              <a:gd name="connsiteX11" fmla="*/ 78477 w 107256"/>
              <a:gd name="connsiteY11" fmla="*/ 11041 h 109780"/>
              <a:gd name="connsiteX12" fmla="*/ 13438 w 107256"/>
              <a:gd name="connsiteY12" fmla="*/ 11041 h 109780"/>
              <a:gd name="connsiteX13" fmla="*/ 13438 w 107256"/>
              <a:gd name="connsiteY13" fmla="*/ 0 h 109780"/>
              <a:gd name="connsiteX14" fmla="*/ 91028 w 107256"/>
              <a:gd name="connsiteY14" fmla="*/ 0 h 109780"/>
              <a:gd name="connsiteX15" fmla="*/ 91028 w 107256"/>
              <a:gd name="connsiteY15" fmla="*/ 14975 h 109780"/>
              <a:gd name="connsiteX16" fmla="*/ 90141 w 107256"/>
              <a:gd name="connsiteY16" fmla="*/ 33632 h 109780"/>
              <a:gd name="connsiteX17" fmla="*/ 87479 w 107256"/>
              <a:gd name="connsiteY17" fmla="*/ 52668 h 109780"/>
              <a:gd name="connsiteX18" fmla="*/ 107256 w 107256"/>
              <a:gd name="connsiteY18" fmla="*/ 52668 h 109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07256" h="109780">
                <a:moveTo>
                  <a:pt x="107256" y="52668"/>
                </a:moveTo>
                <a:lnTo>
                  <a:pt x="107256" y="63329"/>
                </a:lnTo>
                <a:lnTo>
                  <a:pt x="59967" y="63329"/>
                </a:lnTo>
                <a:lnTo>
                  <a:pt x="59967" y="109780"/>
                </a:lnTo>
                <a:lnTo>
                  <a:pt x="47289" y="109780"/>
                </a:lnTo>
                <a:lnTo>
                  <a:pt x="47289" y="63329"/>
                </a:lnTo>
                <a:lnTo>
                  <a:pt x="0" y="63329"/>
                </a:lnTo>
                <a:lnTo>
                  <a:pt x="0" y="52668"/>
                </a:lnTo>
                <a:lnTo>
                  <a:pt x="74800" y="52668"/>
                </a:lnTo>
                <a:cubicBezTo>
                  <a:pt x="76157" y="46411"/>
                  <a:pt x="77108" y="40472"/>
                  <a:pt x="77653" y="34837"/>
                </a:cubicBezTo>
                <a:cubicBezTo>
                  <a:pt x="78198" y="29215"/>
                  <a:pt x="78477" y="23567"/>
                  <a:pt x="78477" y="17894"/>
                </a:cubicBezTo>
                <a:lnTo>
                  <a:pt x="78477" y="11041"/>
                </a:lnTo>
                <a:lnTo>
                  <a:pt x="13438" y="11041"/>
                </a:lnTo>
                <a:lnTo>
                  <a:pt x="13438" y="0"/>
                </a:lnTo>
                <a:lnTo>
                  <a:pt x="91028" y="0"/>
                </a:lnTo>
                <a:lnTo>
                  <a:pt x="91028" y="14975"/>
                </a:lnTo>
                <a:cubicBezTo>
                  <a:pt x="91028" y="21067"/>
                  <a:pt x="90737" y="27285"/>
                  <a:pt x="90141" y="33632"/>
                </a:cubicBezTo>
                <a:cubicBezTo>
                  <a:pt x="89558" y="39977"/>
                  <a:pt x="88670" y="46323"/>
                  <a:pt x="87479" y="52668"/>
                </a:cubicBezTo>
                <a:lnTo>
                  <a:pt x="107256" y="5266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34208" y="7715271"/>
            <a:ext cx="57812" cy="26906"/>
          </a:xfrm>
          <a:custGeom>
            <a:avLst/>
            <a:gdLst>
              <a:gd name="connsiteX0" fmla="*/ 57812 w 57812"/>
              <a:gd name="connsiteY0" fmla="*/ 26906 h 26906"/>
              <a:gd name="connsiteX1" fmla="*/ 0 w 57812"/>
              <a:gd name="connsiteY1" fmla="*/ 26906 h 26906"/>
              <a:gd name="connsiteX2" fmla="*/ 0 w 57812"/>
              <a:gd name="connsiteY2" fmla="*/ 16371 h 26906"/>
              <a:gd name="connsiteX3" fmla="*/ 23454 w 57812"/>
              <a:gd name="connsiteY3" fmla="*/ 16371 h 26906"/>
              <a:gd name="connsiteX4" fmla="*/ 23454 w 57812"/>
              <a:gd name="connsiteY4" fmla="*/ 0 h 26906"/>
              <a:gd name="connsiteX5" fmla="*/ 35752 w 57812"/>
              <a:gd name="connsiteY5" fmla="*/ 0 h 26906"/>
              <a:gd name="connsiteX6" fmla="*/ 35752 w 57812"/>
              <a:gd name="connsiteY6" fmla="*/ 16371 h 26906"/>
              <a:gd name="connsiteX7" fmla="*/ 57812 w 57812"/>
              <a:gd name="connsiteY7" fmla="*/ 16371 h 26906"/>
              <a:gd name="connsiteX8" fmla="*/ 57812 w 57812"/>
              <a:gd name="connsiteY8" fmla="*/ 26906 h 269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812" h="26906">
                <a:moveTo>
                  <a:pt x="57812" y="26906"/>
                </a:moveTo>
                <a:lnTo>
                  <a:pt x="0" y="26906"/>
                </a:lnTo>
                <a:lnTo>
                  <a:pt x="0" y="16371"/>
                </a:lnTo>
                <a:lnTo>
                  <a:pt x="23454" y="16371"/>
                </a:lnTo>
                <a:lnTo>
                  <a:pt x="23454" y="0"/>
                </a:lnTo>
                <a:lnTo>
                  <a:pt x="35752" y="0"/>
                </a:lnTo>
                <a:lnTo>
                  <a:pt x="35752" y="16371"/>
                </a:lnTo>
                <a:lnTo>
                  <a:pt x="57812" y="16371"/>
                </a:lnTo>
                <a:lnTo>
                  <a:pt x="57812" y="2690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89515" y="7718697"/>
            <a:ext cx="90014" cy="50384"/>
          </a:xfrm>
          <a:custGeom>
            <a:avLst/>
            <a:gdLst>
              <a:gd name="connsiteX0" fmla="*/ 59206 w 90014"/>
              <a:gd name="connsiteY0" fmla="*/ 38581 h 50384"/>
              <a:gd name="connsiteX1" fmla="*/ 49571 w 90014"/>
              <a:gd name="connsiteY1" fmla="*/ 32997 h 50384"/>
              <a:gd name="connsiteX2" fmla="*/ 45134 w 90014"/>
              <a:gd name="connsiteY2" fmla="*/ 28428 h 50384"/>
              <a:gd name="connsiteX3" fmla="*/ 45007 w 90014"/>
              <a:gd name="connsiteY3" fmla="*/ 28428 h 50384"/>
              <a:gd name="connsiteX4" fmla="*/ 40633 w 90014"/>
              <a:gd name="connsiteY4" fmla="*/ 33060 h 50384"/>
              <a:gd name="connsiteX5" fmla="*/ 30934 w 90014"/>
              <a:gd name="connsiteY5" fmla="*/ 38708 h 50384"/>
              <a:gd name="connsiteX6" fmla="*/ 19334 w 90014"/>
              <a:gd name="connsiteY6" fmla="*/ 44292 h 50384"/>
              <a:gd name="connsiteX7" fmla="*/ 4944 w 90014"/>
              <a:gd name="connsiteY7" fmla="*/ 50384 h 50384"/>
              <a:gd name="connsiteX8" fmla="*/ 0 w 90014"/>
              <a:gd name="connsiteY8" fmla="*/ 40104 h 50384"/>
              <a:gd name="connsiteX9" fmla="*/ 13946 w 90014"/>
              <a:gd name="connsiteY9" fmla="*/ 34329 h 50384"/>
              <a:gd name="connsiteX10" fmla="*/ 26877 w 90014"/>
              <a:gd name="connsiteY10" fmla="*/ 27920 h 50384"/>
              <a:gd name="connsiteX11" fmla="*/ 33026 w 90014"/>
              <a:gd name="connsiteY11" fmla="*/ 23796 h 50384"/>
              <a:gd name="connsiteX12" fmla="*/ 36639 w 90014"/>
              <a:gd name="connsiteY12" fmla="*/ 19544 h 50384"/>
              <a:gd name="connsiteX13" fmla="*/ 38351 w 90014"/>
              <a:gd name="connsiteY13" fmla="*/ 15165 h 50384"/>
              <a:gd name="connsiteX14" fmla="*/ 38795 w 90014"/>
              <a:gd name="connsiteY14" fmla="*/ 10660 h 50384"/>
              <a:gd name="connsiteX15" fmla="*/ 5198 w 90014"/>
              <a:gd name="connsiteY15" fmla="*/ 10660 h 50384"/>
              <a:gd name="connsiteX16" fmla="*/ 5198 w 90014"/>
              <a:gd name="connsiteY16" fmla="*/ 0 h 50384"/>
              <a:gd name="connsiteX17" fmla="*/ 85070 w 90014"/>
              <a:gd name="connsiteY17" fmla="*/ 0 h 50384"/>
              <a:gd name="connsiteX18" fmla="*/ 85070 w 90014"/>
              <a:gd name="connsiteY18" fmla="*/ 10660 h 50384"/>
              <a:gd name="connsiteX19" fmla="*/ 51346 w 90014"/>
              <a:gd name="connsiteY19" fmla="*/ 10660 h 50384"/>
              <a:gd name="connsiteX20" fmla="*/ 51790 w 90014"/>
              <a:gd name="connsiteY20" fmla="*/ 15165 h 50384"/>
              <a:gd name="connsiteX21" fmla="*/ 53438 w 90014"/>
              <a:gd name="connsiteY21" fmla="*/ 19544 h 50384"/>
              <a:gd name="connsiteX22" fmla="*/ 56988 w 90014"/>
              <a:gd name="connsiteY22" fmla="*/ 23796 h 50384"/>
              <a:gd name="connsiteX23" fmla="*/ 63137 w 90014"/>
              <a:gd name="connsiteY23" fmla="*/ 27920 h 50384"/>
              <a:gd name="connsiteX24" fmla="*/ 76068 w 90014"/>
              <a:gd name="connsiteY24" fmla="*/ 34329 h 50384"/>
              <a:gd name="connsiteX25" fmla="*/ 90014 w 90014"/>
              <a:gd name="connsiteY25" fmla="*/ 40104 h 50384"/>
              <a:gd name="connsiteX26" fmla="*/ 85196 w 90014"/>
              <a:gd name="connsiteY26" fmla="*/ 50257 h 50384"/>
              <a:gd name="connsiteX27" fmla="*/ 70807 w 90014"/>
              <a:gd name="connsiteY27" fmla="*/ 44165 h 50384"/>
              <a:gd name="connsiteX28" fmla="*/ 59206 w 90014"/>
              <a:gd name="connsiteY28" fmla="*/ 38581 h 50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90014" h="50384">
                <a:moveTo>
                  <a:pt x="59206" y="38581"/>
                </a:moveTo>
                <a:cubicBezTo>
                  <a:pt x="54985" y="36462"/>
                  <a:pt x="51777" y="34608"/>
                  <a:pt x="49571" y="32997"/>
                </a:cubicBezTo>
                <a:cubicBezTo>
                  <a:pt x="47365" y="31398"/>
                  <a:pt x="45894" y="29862"/>
                  <a:pt x="45134" y="28428"/>
                </a:cubicBezTo>
                <a:lnTo>
                  <a:pt x="45007" y="28428"/>
                </a:lnTo>
                <a:cubicBezTo>
                  <a:pt x="44335" y="29862"/>
                  <a:pt x="42864" y="31410"/>
                  <a:pt x="40633" y="33060"/>
                </a:cubicBezTo>
                <a:cubicBezTo>
                  <a:pt x="38389" y="34710"/>
                  <a:pt x="35169" y="36588"/>
                  <a:pt x="30934" y="38708"/>
                </a:cubicBezTo>
                <a:cubicBezTo>
                  <a:pt x="27473" y="40409"/>
                  <a:pt x="23593" y="42261"/>
                  <a:pt x="19334" y="44292"/>
                </a:cubicBezTo>
                <a:cubicBezTo>
                  <a:pt x="15074" y="46322"/>
                  <a:pt x="10269" y="48353"/>
                  <a:pt x="4944" y="50384"/>
                </a:cubicBezTo>
                <a:lnTo>
                  <a:pt x="0" y="40104"/>
                </a:lnTo>
                <a:cubicBezTo>
                  <a:pt x="4728" y="38327"/>
                  <a:pt x="9381" y="36410"/>
                  <a:pt x="13946" y="34329"/>
                </a:cubicBezTo>
                <a:cubicBezTo>
                  <a:pt x="18510" y="32260"/>
                  <a:pt x="22820" y="30115"/>
                  <a:pt x="26877" y="27920"/>
                </a:cubicBezTo>
                <a:cubicBezTo>
                  <a:pt x="29413" y="26562"/>
                  <a:pt x="31467" y="25192"/>
                  <a:pt x="33026" y="23796"/>
                </a:cubicBezTo>
                <a:cubicBezTo>
                  <a:pt x="34598" y="22400"/>
                  <a:pt x="35790" y="20978"/>
                  <a:pt x="36639" y="19544"/>
                </a:cubicBezTo>
                <a:cubicBezTo>
                  <a:pt x="37489" y="18110"/>
                  <a:pt x="38059" y="16637"/>
                  <a:pt x="38351" y="15165"/>
                </a:cubicBezTo>
                <a:cubicBezTo>
                  <a:pt x="38642" y="13693"/>
                  <a:pt x="38795" y="12183"/>
                  <a:pt x="38795" y="10660"/>
                </a:cubicBezTo>
                <a:lnTo>
                  <a:pt x="5198" y="10660"/>
                </a:lnTo>
                <a:lnTo>
                  <a:pt x="5198" y="0"/>
                </a:lnTo>
                <a:lnTo>
                  <a:pt x="85070" y="0"/>
                </a:lnTo>
                <a:lnTo>
                  <a:pt x="85070" y="10660"/>
                </a:lnTo>
                <a:lnTo>
                  <a:pt x="51346" y="10660"/>
                </a:lnTo>
                <a:cubicBezTo>
                  <a:pt x="51346" y="12183"/>
                  <a:pt x="51498" y="13693"/>
                  <a:pt x="51790" y="15165"/>
                </a:cubicBezTo>
                <a:cubicBezTo>
                  <a:pt x="52081" y="16637"/>
                  <a:pt x="52626" y="18110"/>
                  <a:pt x="53438" y="19544"/>
                </a:cubicBezTo>
                <a:cubicBezTo>
                  <a:pt x="54237" y="20978"/>
                  <a:pt x="55428" y="22400"/>
                  <a:pt x="56988" y="23796"/>
                </a:cubicBezTo>
                <a:cubicBezTo>
                  <a:pt x="58547" y="25192"/>
                  <a:pt x="60601" y="26562"/>
                  <a:pt x="63137" y="27920"/>
                </a:cubicBezTo>
                <a:cubicBezTo>
                  <a:pt x="67194" y="30115"/>
                  <a:pt x="71504" y="32260"/>
                  <a:pt x="76068" y="34329"/>
                </a:cubicBezTo>
                <a:cubicBezTo>
                  <a:pt x="80632" y="36410"/>
                  <a:pt x="85285" y="38327"/>
                  <a:pt x="90014" y="40104"/>
                </a:cubicBezTo>
                <a:lnTo>
                  <a:pt x="85196" y="50257"/>
                </a:lnTo>
                <a:cubicBezTo>
                  <a:pt x="79872" y="48226"/>
                  <a:pt x="75067" y="46196"/>
                  <a:pt x="70807" y="44165"/>
                </a:cubicBezTo>
                <a:cubicBezTo>
                  <a:pt x="66534" y="42134"/>
                  <a:pt x="62668" y="40269"/>
                  <a:pt x="59206" y="38581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80894" y="7778219"/>
            <a:ext cx="107257" cy="50765"/>
          </a:xfrm>
          <a:custGeom>
            <a:avLst/>
            <a:gdLst>
              <a:gd name="connsiteX0" fmla="*/ 47289 w 107257"/>
              <a:gd name="connsiteY0" fmla="*/ 50765 h 50765"/>
              <a:gd name="connsiteX1" fmla="*/ 47289 w 107257"/>
              <a:gd name="connsiteY1" fmla="*/ 10660 h 50765"/>
              <a:gd name="connsiteX2" fmla="*/ 0 w 107257"/>
              <a:gd name="connsiteY2" fmla="*/ 10660 h 50765"/>
              <a:gd name="connsiteX3" fmla="*/ 0 w 107257"/>
              <a:gd name="connsiteY3" fmla="*/ 0 h 50765"/>
              <a:gd name="connsiteX4" fmla="*/ 107257 w 107257"/>
              <a:gd name="connsiteY4" fmla="*/ 0 h 50765"/>
              <a:gd name="connsiteX5" fmla="*/ 107257 w 107257"/>
              <a:gd name="connsiteY5" fmla="*/ 10660 h 50765"/>
              <a:gd name="connsiteX6" fmla="*/ 59967 w 107257"/>
              <a:gd name="connsiteY6" fmla="*/ 10660 h 50765"/>
              <a:gd name="connsiteX7" fmla="*/ 59967 w 107257"/>
              <a:gd name="connsiteY7" fmla="*/ 50765 h 50765"/>
              <a:gd name="connsiteX8" fmla="*/ 47289 w 107257"/>
              <a:gd name="connsiteY8" fmla="*/ 50765 h 50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257" h="50765">
                <a:moveTo>
                  <a:pt x="47289" y="50765"/>
                </a:move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7" y="0"/>
                </a:lnTo>
                <a:lnTo>
                  <a:pt x="107257" y="10660"/>
                </a:lnTo>
                <a:lnTo>
                  <a:pt x="59967" y="10660"/>
                </a:lnTo>
                <a:lnTo>
                  <a:pt x="59967" y="50765"/>
                </a:lnTo>
                <a:lnTo>
                  <a:pt x="47289" y="50765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60990" y="7718824"/>
            <a:ext cx="54389" cy="61425"/>
          </a:xfrm>
          <a:custGeom>
            <a:avLst/>
            <a:gdLst>
              <a:gd name="connsiteX0" fmla="*/ 42091 w 54389"/>
              <a:gd name="connsiteY0" fmla="*/ 10660 h 61425"/>
              <a:gd name="connsiteX1" fmla="*/ 4817 w 54389"/>
              <a:gd name="connsiteY1" fmla="*/ 10660 h 61425"/>
              <a:gd name="connsiteX2" fmla="*/ 4817 w 54389"/>
              <a:gd name="connsiteY2" fmla="*/ 0 h 61425"/>
              <a:gd name="connsiteX3" fmla="*/ 54389 w 54389"/>
              <a:gd name="connsiteY3" fmla="*/ 0 h 61425"/>
              <a:gd name="connsiteX4" fmla="*/ 54389 w 54389"/>
              <a:gd name="connsiteY4" fmla="*/ 17767 h 61425"/>
              <a:gd name="connsiteX5" fmla="*/ 52233 w 54389"/>
              <a:gd name="connsiteY5" fmla="*/ 30459 h 61425"/>
              <a:gd name="connsiteX6" fmla="*/ 44500 w 54389"/>
              <a:gd name="connsiteY6" fmla="*/ 40548 h 61425"/>
              <a:gd name="connsiteX7" fmla="*/ 29286 w 54389"/>
              <a:gd name="connsiteY7" fmla="*/ 50193 h 61425"/>
              <a:gd name="connsiteX8" fmla="*/ 4690 w 54389"/>
              <a:gd name="connsiteY8" fmla="*/ 61425 h 61425"/>
              <a:gd name="connsiteX9" fmla="*/ 0 w 54389"/>
              <a:gd name="connsiteY9" fmla="*/ 51272 h 61425"/>
              <a:gd name="connsiteX10" fmla="*/ 21679 w 54389"/>
              <a:gd name="connsiteY10" fmla="*/ 41437 h 61425"/>
              <a:gd name="connsiteX11" fmla="*/ 34484 w 54389"/>
              <a:gd name="connsiteY11" fmla="*/ 33377 h 61425"/>
              <a:gd name="connsiteX12" fmla="*/ 40570 w 54389"/>
              <a:gd name="connsiteY12" fmla="*/ 25699 h 61425"/>
              <a:gd name="connsiteX13" fmla="*/ 42091 w 54389"/>
              <a:gd name="connsiteY13" fmla="*/ 16879 h 61425"/>
              <a:gd name="connsiteX14" fmla="*/ 42091 w 54389"/>
              <a:gd name="connsiteY14" fmla="*/ 10660 h 61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4389" h="61425">
                <a:moveTo>
                  <a:pt x="42091" y="10660"/>
                </a:moveTo>
                <a:lnTo>
                  <a:pt x="4817" y="10660"/>
                </a:lnTo>
                <a:lnTo>
                  <a:pt x="4817" y="0"/>
                </a:lnTo>
                <a:lnTo>
                  <a:pt x="54389" y="0"/>
                </a:lnTo>
                <a:lnTo>
                  <a:pt x="54389" y="17767"/>
                </a:lnTo>
                <a:cubicBezTo>
                  <a:pt x="54389" y="22679"/>
                  <a:pt x="53666" y="26905"/>
                  <a:pt x="52233" y="30459"/>
                </a:cubicBezTo>
                <a:cubicBezTo>
                  <a:pt x="50788" y="34012"/>
                  <a:pt x="48214" y="37376"/>
                  <a:pt x="44500" y="40548"/>
                </a:cubicBezTo>
                <a:cubicBezTo>
                  <a:pt x="40785" y="43721"/>
                  <a:pt x="35701" y="46932"/>
                  <a:pt x="29286" y="50193"/>
                </a:cubicBezTo>
                <a:cubicBezTo>
                  <a:pt x="22858" y="53443"/>
                  <a:pt x="14668" y="57187"/>
                  <a:pt x="4690" y="61425"/>
                </a:cubicBezTo>
                <a:lnTo>
                  <a:pt x="0" y="51272"/>
                </a:lnTo>
                <a:cubicBezTo>
                  <a:pt x="8950" y="47554"/>
                  <a:pt x="16177" y="44267"/>
                  <a:pt x="21679" y="41437"/>
                </a:cubicBezTo>
                <a:cubicBezTo>
                  <a:pt x="27169" y="38606"/>
                  <a:pt x="31441" y="35916"/>
                  <a:pt x="34484" y="33377"/>
                </a:cubicBezTo>
                <a:cubicBezTo>
                  <a:pt x="37527" y="30839"/>
                  <a:pt x="39555" y="28276"/>
                  <a:pt x="40570" y="25699"/>
                </a:cubicBezTo>
                <a:cubicBezTo>
                  <a:pt x="41584" y="23110"/>
                  <a:pt x="42091" y="20179"/>
                  <a:pt x="42091" y="16879"/>
                </a:cubicBezTo>
                <a:lnTo>
                  <a:pt x="42091" y="1066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52940" y="7711971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72561" y="7720474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6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6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90847" y="7710447"/>
            <a:ext cx="67067" cy="24240"/>
          </a:xfrm>
          <a:custGeom>
            <a:avLst/>
            <a:gdLst>
              <a:gd name="connsiteX0" fmla="*/ 67067 w 67067"/>
              <a:gd name="connsiteY0" fmla="*/ 24240 h 24240"/>
              <a:gd name="connsiteX1" fmla="*/ 0 w 67067"/>
              <a:gd name="connsiteY1" fmla="*/ 24240 h 24240"/>
              <a:gd name="connsiteX2" fmla="*/ 0 w 67067"/>
              <a:gd name="connsiteY2" fmla="*/ 13706 h 24240"/>
              <a:gd name="connsiteX3" fmla="*/ 27384 w 67067"/>
              <a:gd name="connsiteY3" fmla="*/ 13706 h 24240"/>
              <a:gd name="connsiteX4" fmla="*/ 27384 w 67067"/>
              <a:gd name="connsiteY4" fmla="*/ 0 h 24240"/>
              <a:gd name="connsiteX5" fmla="*/ 39809 w 67067"/>
              <a:gd name="connsiteY5" fmla="*/ 0 h 24240"/>
              <a:gd name="connsiteX6" fmla="*/ 39809 w 67067"/>
              <a:gd name="connsiteY6" fmla="*/ 13706 h 24240"/>
              <a:gd name="connsiteX7" fmla="*/ 67067 w 67067"/>
              <a:gd name="connsiteY7" fmla="*/ 13706 h 24240"/>
              <a:gd name="connsiteX8" fmla="*/ 67067 w 67067"/>
              <a:gd name="connsiteY8" fmla="*/ 24240 h 24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067" h="24240">
                <a:moveTo>
                  <a:pt x="67067" y="24240"/>
                </a:moveTo>
                <a:lnTo>
                  <a:pt x="0" y="24240"/>
                </a:lnTo>
                <a:lnTo>
                  <a:pt x="0" y="13706"/>
                </a:lnTo>
                <a:lnTo>
                  <a:pt x="27384" y="13706"/>
                </a:lnTo>
                <a:lnTo>
                  <a:pt x="27384" y="0"/>
                </a:lnTo>
                <a:lnTo>
                  <a:pt x="39809" y="0"/>
                </a:lnTo>
                <a:lnTo>
                  <a:pt x="39809" y="13706"/>
                </a:lnTo>
                <a:lnTo>
                  <a:pt x="67067" y="13706"/>
                </a:lnTo>
                <a:lnTo>
                  <a:pt x="67067" y="2424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89765" y="7711972"/>
            <a:ext cx="12551" cy="117013"/>
          </a:xfrm>
          <a:custGeom>
            <a:avLst/>
            <a:gdLst>
              <a:gd name="connsiteX0" fmla="*/ 6275 w 12551"/>
              <a:gd name="connsiteY0" fmla="*/ 0 h 117013"/>
              <a:gd name="connsiteX1" fmla="*/ 6275 w 12551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3">
                <a:moveTo>
                  <a:pt x="6275" y="0"/>
                </a:moveTo>
                <a:lnTo>
                  <a:pt x="6275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14203" y="7721618"/>
            <a:ext cx="65292" cy="76020"/>
          </a:xfrm>
          <a:custGeom>
            <a:avLst/>
            <a:gdLst>
              <a:gd name="connsiteX0" fmla="*/ 12678 w 65292"/>
              <a:gd name="connsiteY0" fmla="*/ 0 h 76020"/>
              <a:gd name="connsiteX1" fmla="*/ 12678 w 65292"/>
              <a:gd name="connsiteY1" fmla="*/ 64979 h 76020"/>
              <a:gd name="connsiteX2" fmla="*/ 23961 w 65292"/>
              <a:gd name="connsiteY2" fmla="*/ 64979 h 76020"/>
              <a:gd name="connsiteX3" fmla="*/ 44310 w 65292"/>
              <a:gd name="connsiteY3" fmla="*/ 64282 h 76020"/>
              <a:gd name="connsiteX4" fmla="*/ 63897 w 65292"/>
              <a:gd name="connsiteY4" fmla="*/ 61807 h 76020"/>
              <a:gd name="connsiteX5" fmla="*/ 65292 w 65292"/>
              <a:gd name="connsiteY5" fmla="*/ 72721 h 76020"/>
              <a:gd name="connsiteX6" fmla="*/ 54769 w 65292"/>
              <a:gd name="connsiteY6" fmla="*/ 74371 h 76020"/>
              <a:gd name="connsiteX7" fmla="*/ 44563 w 65292"/>
              <a:gd name="connsiteY7" fmla="*/ 75386 h 76020"/>
              <a:gd name="connsiteX8" fmla="*/ 33470 w 65292"/>
              <a:gd name="connsiteY8" fmla="*/ 75894 h 76020"/>
              <a:gd name="connsiteX9" fmla="*/ 20411 w 65292"/>
              <a:gd name="connsiteY9" fmla="*/ 76020 h 76020"/>
              <a:gd name="connsiteX10" fmla="*/ 0 w 65292"/>
              <a:gd name="connsiteY10" fmla="*/ 76020 h 76020"/>
              <a:gd name="connsiteX11" fmla="*/ 0 w 65292"/>
              <a:gd name="connsiteY11" fmla="*/ 0 h 76020"/>
              <a:gd name="connsiteX12" fmla="*/ 12678 w 65292"/>
              <a:gd name="connsiteY12" fmla="*/ 0 h 76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292" h="76020">
                <a:moveTo>
                  <a:pt x="12678" y="0"/>
                </a:moveTo>
                <a:lnTo>
                  <a:pt x="12678" y="64979"/>
                </a:lnTo>
                <a:lnTo>
                  <a:pt x="23961" y="64979"/>
                </a:lnTo>
                <a:cubicBezTo>
                  <a:pt x="30985" y="64979"/>
                  <a:pt x="37755" y="64738"/>
                  <a:pt x="44310" y="64282"/>
                </a:cubicBezTo>
                <a:cubicBezTo>
                  <a:pt x="50864" y="63812"/>
                  <a:pt x="57393" y="62986"/>
                  <a:pt x="63897" y="61807"/>
                </a:cubicBezTo>
                <a:lnTo>
                  <a:pt x="65292" y="72721"/>
                </a:lnTo>
                <a:cubicBezTo>
                  <a:pt x="61577" y="73393"/>
                  <a:pt x="58065" y="73940"/>
                  <a:pt x="54769" y="74371"/>
                </a:cubicBezTo>
                <a:cubicBezTo>
                  <a:pt x="51473" y="74790"/>
                  <a:pt x="48075" y="75132"/>
                  <a:pt x="44563" y="75386"/>
                </a:cubicBezTo>
                <a:cubicBezTo>
                  <a:pt x="41064" y="75640"/>
                  <a:pt x="37362" y="75805"/>
                  <a:pt x="33470" y="75894"/>
                </a:cubicBezTo>
                <a:cubicBezTo>
                  <a:pt x="29578" y="75982"/>
                  <a:pt x="25229" y="76020"/>
                  <a:pt x="20411" y="76020"/>
                </a:cubicBezTo>
                <a:lnTo>
                  <a:pt x="0" y="76020"/>
                </a:lnTo>
                <a:lnTo>
                  <a:pt x="0" y="0"/>
                </a:lnTo>
                <a:lnTo>
                  <a:pt x="12678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99179" y="7711971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26027" y="7722504"/>
            <a:ext cx="65799" cy="75640"/>
          </a:xfrm>
          <a:custGeom>
            <a:avLst/>
            <a:gdLst>
              <a:gd name="connsiteX0" fmla="*/ 53755 w 65799"/>
              <a:gd name="connsiteY0" fmla="*/ 10914 h 75640"/>
              <a:gd name="connsiteX1" fmla="*/ 12551 w 65799"/>
              <a:gd name="connsiteY1" fmla="*/ 10914 h 75640"/>
              <a:gd name="connsiteX2" fmla="*/ 12551 w 65799"/>
              <a:gd name="connsiteY2" fmla="*/ 64726 h 75640"/>
              <a:gd name="connsiteX3" fmla="*/ 19270 w 65799"/>
              <a:gd name="connsiteY3" fmla="*/ 64726 h 75640"/>
              <a:gd name="connsiteX4" fmla="*/ 42535 w 65799"/>
              <a:gd name="connsiteY4" fmla="*/ 63901 h 75640"/>
              <a:gd name="connsiteX5" fmla="*/ 64151 w 65799"/>
              <a:gd name="connsiteY5" fmla="*/ 61426 h 75640"/>
              <a:gd name="connsiteX6" fmla="*/ 65799 w 65799"/>
              <a:gd name="connsiteY6" fmla="*/ 71959 h 75640"/>
              <a:gd name="connsiteX7" fmla="*/ 42661 w 65799"/>
              <a:gd name="connsiteY7" fmla="*/ 74815 h 75640"/>
              <a:gd name="connsiteX8" fmla="*/ 16608 w 65799"/>
              <a:gd name="connsiteY8" fmla="*/ 75640 h 75640"/>
              <a:gd name="connsiteX9" fmla="*/ 0 w 65799"/>
              <a:gd name="connsiteY9" fmla="*/ 75640 h 75640"/>
              <a:gd name="connsiteX10" fmla="*/ 0 w 65799"/>
              <a:gd name="connsiteY10" fmla="*/ 0 h 75640"/>
              <a:gd name="connsiteX11" fmla="*/ 53755 w 65799"/>
              <a:gd name="connsiteY11" fmla="*/ 0 h 75640"/>
              <a:gd name="connsiteX12" fmla="*/ 53755 w 65799"/>
              <a:gd name="connsiteY12" fmla="*/ 10914 h 75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799" h="75640">
                <a:moveTo>
                  <a:pt x="53755" y="10914"/>
                </a:moveTo>
                <a:lnTo>
                  <a:pt x="12551" y="10914"/>
                </a:lnTo>
                <a:lnTo>
                  <a:pt x="12551" y="64726"/>
                </a:lnTo>
                <a:lnTo>
                  <a:pt x="19270" y="64726"/>
                </a:lnTo>
                <a:cubicBezTo>
                  <a:pt x="27549" y="64726"/>
                  <a:pt x="35308" y="64447"/>
                  <a:pt x="42535" y="63901"/>
                </a:cubicBezTo>
                <a:cubicBezTo>
                  <a:pt x="49761" y="63355"/>
                  <a:pt x="56962" y="62517"/>
                  <a:pt x="64151" y="61426"/>
                </a:cubicBezTo>
                <a:lnTo>
                  <a:pt x="65799" y="71959"/>
                </a:lnTo>
                <a:cubicBezTo>
                  <a:pt x="58281" y="73318"/>
                  <a:pt x="50560" y="74269"/>
                  <a:pt x="42661" y="74815"/>
                </a:cubicBezTo>
                <a:cubicBezTo>
                  <a:pt x="34763" y="75361"/>
                  <a:pt x="26066" y="75640"/>
                  <a:pt x="16608" y="75640"/>
                </a:cubicBezTo>
                <a:lnTo>
                  <a:pt x="0" y="75640"/>
                </a:lnTo>
                <a:lnTo>
                  <a:pt x="0" y="0"/>
                </a:lnTo>
                <a:lnTo>
                  <a:pt x="53755" y="0"/>
                </a:lnTo>
                <a:lnTo>
                  <a:pt x="53755" y="1091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42916" y="7805126"/>
            <a:ext cx="14452" cy="14595"/>
          </a:xfrm>
          <a:custGeom>
            <a:avLst/>
            <a:gdLst>
              <a:gd name="connsiteX0" fmla="*/ 0 w 14452"/>
              <a:gd name="connsiteY0" fmla="*/ 0 h 14595"/>
              <a:gd name="connsiteX1" fmla="*/ 14452 w 14452"/>
              <a:gd name="connsiteY1" fmla="*/ 0 h 14595"/>
              <a:gd name="connsiteX2" fmla="*/ 14452 w 14452"/>
              <a:gd name="connsiteY2" fmla="*/ 14595 h 14595"/>
              <a:gd name="connsiteX3" fmla="*/ 0 w 14452"/>
              <a:gd name="connsiteY3" fmla="*/ 14595 h 14595"/>
              <a:gd name="connsiteX4" fmla="*/ 0 w 14452"/>
              <a:gd name="connsiteY4" fmla="*/ 0 h 14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52" h="14595">
                <a:moveTo>
                  <a:pt x="0" y="0"/>
                </a:moveTo>
                <a:lnTo>
                  <a:pt x="14452" y="0"/>
                </a:lnTo>
                <a:lnTo>
                  <a:pt x="14452" y="14595"/>
                </a:lnTo>
                <a:lnTo>
                  <a:pt x="0" y="14595"/>
                </a:lnTo>
                <a:lnTo>
                  <a:pt x="0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0867" y="7889650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0488" y="7898153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7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2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7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9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9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2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376" y="7891170"/>
            <a:ext cx="107256" cy="67010"/>
          </a:xfrm>
          <a:custGeom>
            <a:avLst/>
            <a:gdLst>
              <a:gd name="connsiteX0" fmla="*/ 53628 w 107256"/>
              <a:gd name="connsiteY0" fmla="*/ 0 h 67010"/>
              <a:gd name="connsiteX1" fmla="*/ 68905 w 107256"/>
              <a:gd name="connsiteY1" fmla="*/ 1459 h 67010"/>
              <a:gd name="connsiteX2" fmla="*/ 80759 w 107256"/>
              <a:gd name="connsiteY2" fmla="*/ 5647 h 67010"/>
              <a:gd name="connsiteX3" fmla="*/ 88429 w 107256"/>
              <a:gd name="connsiteY3" fmla="*/ 12310 h 67010"/>
              <a:gd name="connsiteX4" fmla="*/ 91155 w 107256"/>
              <a:gd name="connsiteY4" fmla="*/ 21194 h 67010"/>
              <a:gd name="connsiteX5" fmla="*/ 91155 w 107256"/>
              <a:gd name="connsiteY5" fmla="*/ 24748 h 67010"/>
              <a:gd name="connsiteX6" fmla="*/ 88176 w 107256"/>
              <a:gd name="connsiteY6" fmla="*/ 34139 h 67010"/>
              <a:gd name="connsiteX7" fmla="*/ 79745 w 107256"/>
              <a:gd name="connsiteY7" fmla="*/ 40866 h 67010"/>
              <a:gd name="connsiteX8" fmla="*/ 79745 w 107256"/>
              <a:gd name="connsiteY8" fmla="*/ 56350 h 67010"/>
              <a:gd name="connsiteX9" fmla="*/ 107256 w 107256"/>
              <a:gd name="connsiteY9" fmla="*/ 56350 h 67010"/>
              <a:gd name="connsiteX10" fmla="*/ 107256 w 107256"/>
              <a:gd name="connsiteY10" fmla="*/ 67010 h 67010"/>
              <a:gd name="connsiteX11" fmla="*/ 0 w 107256"/>
              <a:gd name="connsiteY11" fmla="*/ 67010 h 67010"/>
              <a:gd name="connsiteX12" fmla="*/ 0 w 107256"/>
              <a:gd name="connsiteY12" fmla="*/ 56350 h 67010"/>
              <a:gd name="connsiteX13" fmla="*/ 27638 w 107256"/>
              <a:gd name="connsiteY13" fmla="*/ 56350 h 67010"/>
              <a:gd name="connsiteX14" fmla="*/ 27638 w 107256"/>
              <a:gd name="connsiteY14" fmla="*/ 40993 h 67010"/>
              <a:gd name="connsiteX15" fmla="*/ 19080 w 107256"/>
              <a:gd name="connsiteY15" fmla="*/ 34139 h 67010"/>
              <a:gd name="connsiteX16" fmla="*/ 16101 w 107256"/>
              <a:gd name="connsiteY16" fmla="*/ 24748 h 67010"/>
              <a:gd name="connsiteX17" fmla="*/ 16101 w 107256"/>
              <a:gd name="connsiteY17" fmla="*/ 21194 h 67010"/>
              <a:gd name="connsiteX18" fmla="*/ 18827 w 107256"/>
              <a:gd name="connsiteY18" fmla="*/ 12310 h 67010"/>
              <a:gd name="connsiteX19" fmla="*/ 26497 w 107256"/>
              <a:gd name="connsiteY19" fmla="*/ 5647 h 67010"/>
              <a:gd name="connsiteX20" fmla="*/ 38351 w 107256"/>
              <a:gd name="connsiteY20" fmla="*/ 1459 h 67010"/>
              <a:gd name="connsiteX21" fmla="*/ 53628 w 107256"/>
              <a:gd name="connsiteY21" fmla="*/ 0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7256" h="67010">
                <a:moveTo>
                  <a:pt x="53628" y="0"/>
                </a:moveTo>
                <a:cubicBezTo>
                  <a:pt x="59206" y="0"/>
                  <a:pt x="64303" y="482"/>
                  <a:pt x="68905" y="1459"/>
                </a:cubicBezTo>
                <a:cubicBezTo>
                  <a:pt x="73507" y="2437"/>
                  <a:pt x="77463" y="3833"/>
                  <a:pt x="80759" y="5647"/>
                </a:cubicBezTo>
                <a:cubicBezTo>
                  <a:pt x="84055" y="7475"/>
                  <a:pt x="86616" y="9696"/>
                  <a:pt x="88429" y="12310"/>
                </a:cubicBezTo>
                <a:cubicBezTo>
                  <a:pt x="90255" y="14937"/>
                  <a:pt x="91155" y="17895"/>
                  <a:pt x="91155" y="21194"/>
                </a:cubicBezTo>
                <a:lnTo>
                  <a:pt x="91155" y="24748"/>
                </a:lnTo>
                <a:cubicBezTo>
                  <a:pt x="91155" y="28302"/>
                  <a:pt x="90166" y="31436"/>
                  <a:pt x="88176" y="34139"/>
                </a:cubicBezTo>
                <a:cubicBezTo>
                  <a:pt x="86185" y="36855"/>
                  <a:pt x="83384" y="39089"/>
                  <a:pt x="79745" y="40866"/>
                </a:cubicBezTo>
                <a:lnTo>
                  <a:pt x="79745" y="56350"/>
                </a:lnTo>
                <a:lnTo>
                  <a:pt x="107256" y="56350"/>
                </a:lnTo>
                <a:lnTo>
                  <a:pt x="107256" y="67010"/>
                </a:lnTo>
                <a:lnTo>
                  <a:pt x="0" y="67010"/>
                </a:lnTo>
                <a:lnTo>
                  <a:pt x="0" y="56350"/>
                </a:lnTo>
                <a:lnTo>
                  <a:pt x="27638" y="56350"/>
                </a:lnTo>
                <a:lnTo>
                  <a:pt x="27638" y="40993"/>
                </a:lnTo>
                <a:cubicBezTo>
                  <a:pt x="23923" y="39127"/>
                  <a:pt x="21071" y="36855"/>
                  <a:pt x="19080" y="34139"/>
                </a:cubicBezTo>
                <a:cubicBezTo>
                  <a:pt x="17102" y="31436"/>
                  <a:pt x="16101" y="28302"/>
                  <a:pt x="16101" y="24748"/>
                </a:cubicBezTo>
                <a:lnTo>
                  <a:pt x="16101" y="21194"/>
                </a:lnTo>
                <a:cubicBezTo>
                  <a:pt x="16101" y="17895"/>
                  <a:pt x="17014" y="14937"/>
                  <a:pt x="18827" y="12310"/>
                </a:cubicBezTo>
                <a:cubicBezTo>
                  <a:pt x="20639" y="9696"/>
                  <a:pt x="23200" y="7475"/>
                  <a:pt x="26497" y="5647"/>
                </a:cubicBezTo>
                <a:cubicBezTo>
                  <a:pt x="29793" y="3833"/>
                  <a:pt x="33749" y="2437"/>
                  <a:pt x="38351" y="1459"/>
                </a:cubicBezTo>
                <a:cubicBezTo>
                  <a:pt x="42966" y="482"/>
                  <a:pt x="48050" y="0"/>
                  <a:pt x="53628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53701" y="7892570"/>
            <a:ext cx="78604" cy="44927"/>
          </a:xfrm>
          <a:custGeom>
            <a:avLst/>
            <a:gdLst>
              <a:gd name="connsiteX0" fmla="*/ 633 w 78604"/>
              <a:gd name="connsiteY0" fmla="*/ 44927 h 44927"/>
              <a:gd name="connsiteX1" fmla="*/ 633 w 78604"/>
              <a:gd name="connsiteY1" fmla="*/ 17387 h 44927"/>
              <a:gd name="connsiteX2" fmla="*/ 64024 w 78604"/>
              <a:gd name="connsiteY2" fmla="*/ 17387 h 44927"/>
              <a:gd name="connsiteX3" fmla="*/ 64024 w 78604"/>
              <a:gd name="connsiteY3" fmla="*/ 10152 h 44927"/>
              <a:gd name="connsiteX4" fmla="*/ 0 w 78604"/>
              <a:gd name="connsiteY4" fmla="*/ 10152 h 44927"/>
              <a:gd name="connsiteX5" fmla="*/ 0 w 78604"/>
              <a:gd name="connsiteY5" fmla="*/ 0 h 44927"/>
              <a:gd name="connsiteX6" fmla="*/ 76322 w 78604"/>
              <a:gd name="connsiteY6" fmla="*/ 0 h 44927"/>
              <a:gd name="connsiteX7" fmla="*/ 76322 w 78604"/>
              <a:gd name="connsiteY7" fmla="*/ 27159 h 44927"/>
              <a:gd name="connsiteX8" fmla="*/ 12931 w 78604"/>
              <a:gd name="connsiteY8" fmla="*/ 27159 h 44927"/>
              <a:gd name="connsiteX9" fmla="*/ 12931 w 78604"/>
              <a:gd name="connsiteY9" fmla="*/ 34774 h 44927"/>
              <a:gd name="connsiteX10" fmla="*/ 78604 w 78604"/>
              <a:gd name="connsiteY10" fmla="*/ 34774 h 44927"/>
              <a:gd name="connsiteX11" fmla="*/ 78604 w 78604"/>
              <a:gd name="connsiteY11" fmla="*/ 44927 h 44927"/>
              <a:gd name="connsiteX12" fmla="*/ 633 w 78604"/>
              <a:gd name="connsiteY12" fmla="*/ 44927 h 44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8604" h="44927">
                <a:moveTo>
                  <a:pt x="633" y="44927"/>
                </a:moveTo>
                <a:lnTo>
                  <a:pt x="633" y="17387"/>
                </a:lnTo>
                <a:lnTo>
                  <a:pt x="64024" y="17387"/>
                </a:lnTo>
                <a:lnTo>
                  <a:pt x="64024" y="10152"/>
                </a:lnTo>
                <a:lnTo>
                  <a:pt x="0" y="10152"/>
                </a:lnTo>
                <a:lnTo>
                  <a:pt x="0" y="0"/>
                </a:lnTo>
                <a:lnTo>
                  <a:pt x="76322" y="0"/>
                </a:lnTo>
                <a:lnTo>
                  <a:pt x="76322" y="27159"/>
                </a:lnTo>
                <a:lnTo>
                  <a:pt x="12931" y="27159"/>
                </a:lnTo>
                <a:lnTo>
                  <a:pt x="12931" y="34774"/>
                </a:lnTo>
                <a:lnTo>
                  <a:pt x="78604" y="34774"/>
                </a:lnTo>
                <a:lnTo>
                  <a:pt x="78604" y="44927"/>
                </a:lnTo>
                <a:lnTo>
                  <a:pt x="633" y="449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53574" y="7962499"/>
            <a:ext cx="80506" cy="45054"/>
          </a:xfrm>
          <a:custGeom>
            <a:avLst/>
            <a:gdLst>
              <a:gd name="connsiteX0" fmla="*/ 633 w 80506"/>
              <a:gd name="connsiteY0" fmla="*/ 45054 h 45054"/>
              <a:gd name="connsiteX1" fmla="*/ 633 w 80506"/>
              <a:gd name="connsiteY1" fmla="*/ 17387 h 45054"/>
              <a:gd name="connsiteX2" fmla="*/ 64785 w 80506"/>
              <a:gd name="connsiteY2" fmla="*/ 17387 h 45054"/>
              <a:gd name="connsiteX3" fmla="*/ 64785 w 80506"/>
              <a:gd name="connsiteY3" fmla="*/ 10153 h 45054"/>
              <a:gd name="connsiteX4" fmla="*/ 0 w 80506"/>
              <a:gd name="connsiteY4" fmla="*/ 10153 h 45054"/>
              <a:gd name="connsiteX5" fmla="*/ 0 w 80506"/>
              <a:gd name="connsiteY5" fmla="*/ 0 h 45054"/>
              <a:gd name="connsiteX6" fmla="*/ 77082 w 80506"/>
              <a:gd name="connsiteY6" fmla="*/ 0 h 45054"/>
              <a:gd name="connsiteX7" fmla="*/ 77082 w 80506"/>
              <a:gd name="connsiteY7" fmla="*/ 27286 h 45054"/>
              <a:gd name="connsiteX8" fmla="*/ 12931 w 80506"/>
              <a:gd name="connsiteY8" fmla="*/ 27286 h 45054"/>
              <a:gd name="connsiteX9" fmla="*/ 12931 w 80506"/>
              <a:gd name="connsiteY9" fmla="*/ 34901 h 45054"/>
              <a:gd name="connsiteX10" fmla="*/ 80506 w 80506"/>
              <a:gd name="connsiteY10" fmla="*/ 34901 h 45054"/>
              <a:gd name="connsiteX11" fmla="*/ 80506 w 80506"/>
              <a:gd name="connsiteY11" fmla="*/ 45054 h 45054"/>
              <a:gd name="connsiteX12" fmla="*/ 633 w 80506"/>
              <a:gd name="connsiteY12" fmla="*/ 45054 h 450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6" h="45054">
                <a:moveTo>
                  <a:pt x="633" y="45054"/>
                </a:moveTo>
                <a:lnTo>
                  <a:pt x="633" y="17387"/>
                </a:lnTo>
                <a:lnTo>
                  <a:pt x="64785" y="17387"/>
                </a:lnTo>
                <a:lnTo>
                  <a:pt x="64785" y="10153"/>
                </a:lnTo>
                <a:lnTo>
                  <a:pt x="0" y="10153"/>
                </a:lnTo>
                <a:lnTo>
                  <a:pt x="0" y="0"/>
                </a:lnTo>
                <a:lnTo>
                  <a:pt x="77082" y="0"/>
                </a:lnTo>
                <a:lnTo>
                  <a:pt x="77082" y="27286"/>
                </a:lnTo>
                <a:lnTo>
                  <a:pt x="12931" y="27286"/>
                </a:lnTo>
                <a:lnTo>
                  <a:pt x="12931" y="34901"/>
                </a:lnTo>
                <a:lnTo>
                  <a:pt x="80506" y="34901"/>
                </a:lnTo>
                <a:lnTo>
                  <a:pt x="80506" y="45054"/>
                </a:lnTo>
                <a:lnTo>
                  <a:pt x="633" y="4505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38868" y="7944732"/>
            <a:ext cx="107256" cy="10406"/>
          </a:xfrm>
          <a:custGeom>
            <a:avLst/>
            <a:gdLst>
              <a:gd name="connsiteX0" fmla="*/ 0 w 107256"/>
              <a:gd name="connsiteY0" fmla="*/ 5202 h 10406"/>
              <a:gd name="connsiteX1" fmla="*/ 107256 w 107256"/>
              <a:gd name="connsiteY1" fmla="*/ 5202 h 10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6" h="10406">
                <a:moveTo>
                  <a:pt x="0" y="5202"/>
                </a:moveTo>
                <a:lnTo>
                  <a:pt x="107256" y="5202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91259" y="7891809"/>
            <a:ext cx="58065" cy="53303"/>
          </a:xfrm>
          <a:custGeom>
            <a:avLst/>
            <a:gdLst>
              <a:gd name="connsiteX0" fmla="*/ 29032 w 58065"/>
              <a:gd name="connsiteY0" fmla="*/ 0 h 53303"/>
              <a:gd name="connsiteX1" fmla="*/ 41711 w 58065"/>
              <a:gd name="connsiteY1" fmla="*/ 2220 h 53303"/>
              <a:gd name="connsiteX2" fmla="*/ 50775 w 58065"/>
              <a:gd name="connsiteY2" fmla="*/ 7995 h 53303"/>
              <a:gd name="connsiteX3" fmla="*/ 56227 w 58065"/>
              <a:gd name="connsiteY3" fmla="*/ 15800 h 53303"/>
              <a:gd name="connsiteX4" fmla="*/ 58065 w 58065"/>
              <a:gd name="connsiteY4" fmla="*/ 24240 h 53303"/>
              <a:gd name="connsiteX5" fmla="*/ 58065 w 58065"/>
              <a:gd name="connsiteY5" fmla="*/ 29063 h 53303"/>
              <a:gd name="connsiteX6" fmla="*/ 56227 w 58065"/>
              <a:gd name="connsiteY6" fmla="*/ 37503 h 53303"/>
              <a:gd name="connsiteX7" fmla="*/ 50775 w 58065"/>
              <a:gd name="connsiteY7" fmla="*/ 45308 h 53303"/>
              <a:gd name="connsiteX8" fmla="*/ 41711 w 58065"/>
              <a:gd name="connsiteY8" fmla="*/ 51082 h 53303"/>
              <a:gd name="connsiteX9" fmla="*/ 29032 w 58065"/>
              <a:gd name="connsiteY9" fmla="*/ 53303 h 53303"/>
              <a:gd name="connsiteX10" fmla="*/ 16354 w 58065"/>
              <a:gd name="connsiteY10" fmla="*/ 51082 h 53303"/>
              <a:gd name="connsiteX11" fmla="*/ 7289 w 58065"/>
              <a:gd name="connsiteY11" fmla="*/ 45308 h 53303"/>
              <a:gd name="connsiteX12" fmla="*/ 1838 w 58065"/>
              <a:gd name="connsiteY12" fmla="*/ 37503 h 53303"/>
              <a:gd name="connsiteX13" fmla="*/ 0 w 58065"/>
              <a:gd name="connsiteY13" fmla="*/ 29063 h 53303"/>
              <a:gd name="connsiteX14" fmla="*/ 0 w 58065"/>
              <a:gd name="connsiteY14" fmla="*/ 24240 h 53303"/>
              <a:gd name="connsiteX15" fmla="*/ 1838 w 58065"/>
              <a:gd name="connsiteY15" fmla="*/ 15800 h 53303"/>
              <a:gd name="connsiteX16" fmla="*/ 7289 w 58065"/>
              <a:gd name="connsiteY16" fmla="*/ 7995 h 53303"/>
              <a:gd name="connsiteX17" fmla="*/ 16354 w 58065"/>
              <a:gd name="connsiteY17" fmla="*/ 2220 h 53303"/>
              <a:gd name="connsiteX18" fmla="*/ 29032 w 58065"/>
              <a:gd name="connsiteY18" fmla="*/ 0 h 53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8065" h="53303">
                <a:moveTo>
                  <a:pt x="29032" y="0"/>
                </a:moveTo>
                <a:cubicBezTo>
                  <a:pt x="33850" y="0"/>
                  <a:pt x="38072" y="736"/>
                  <a:pt x="41711" y="2220"/>
                </a:cubicBezTo>
                <a:cubicBezTo>
                  <a:pt x="45336" y="3692"/>
                  <a:pt x="48367" y="5622"/>
                  <a:pt x="50775" y="7995"/>
                </a:cubicBezTo>
                <a:cubicBezTo>
                  <a:pt x="53184" y="10355"/>
                  <a:pt x="54997" y="12958"/>
                  <a:pt x="56227" y="15800"/>
                </a:cubicBezTo>
                <a:cubicBezTo>
                  <a:pt x="57457" y="18630"/>
                  <a:pt x="58065" y="21448"/>
                  <a:pt x="58065" y="24240"/>
                </a:cubicBezTo>
                <a:lnTo>
                  <a:pt x="58065" y="29063"/>
                </a:lnTo>
                <a:cubicBezTo>
                  <a:pt x="58065" y="31855"/>
                  <a:pt x="57457" y="34659"/>
                  <a:pt x="56227" y="37503"/>
                </a:cubicBezTo>
                <a:cubicBezTo>
                  <a:pt x="54997" y="40333"/>
                  <a:pt x="53184" y="42934"/>
                  <a:pt x="50775" y="45308"/>
                </a:cubicBezTo>
                <a:cubicBezTo>
                  <a:pt x="48367" y="47681"/>
                  <a:pt x="45336" y="49597"/>
                  <a:pt x="41711" y="51082"/>
                </a:cubicBezTo>
                <a:cubicBezTo>
                  <a:pt x="38072" y="52554"/>
                  <a:pt x="33850" y="53303"/>
                  <a:pt x="29032" y="53303"/>
                </a:cubicBezTo>
                <a:cubicBezTo>
                  <a:pt x="24215" y="53303"/>
                  <a:pt x="19980" y="52554"/>
                  <a:pt x="16354" y="51082"/>
                </a:cubicBezTo>
                <a:cubicBezTo>
                  <a:pt x="12716" y="49597"/>
                  <a:pt x="9698" y="47681"/>
                  <a:pt x="7289" y="45308"/>
                </a:cubicBezTo>
                <a:cubicBezTo>
                  <a:pt x="4881" y="42934"/>
                  <a:pt x="3068" y="40333"/>
                  <a:pt x="1838" y="37503"/>
                </a:cubicBezTo>
                <a:cubicBezTo>
                  <a:pt x="608" y="34659"/>
                  <a:pt x="0" y="31855"/>
                  <a:pt x="0" y="29063"/>
                </a:cubicBezTo>
                <a:lnTo>
                  <a:pt x="0" y="24240"/>
                </a:lnTo>
                <a:cubicBezTo>
                  <a:pt x="0" y="21448"/>
                  <a:pt x="608" y="18630"/>
                  <a:pt x="1838" y="15800"/>
                </a:cubicBezTo>
                <a:cubicBezTo>
                  <a:pt x="3068" y="12958"/>
                  <a:pt x="4881" y="10355"/>
                  <a:pt x="7289" y="7995"/>
                </a:cubicBezTo>
                <a:cubicBezTo>
                  <a:pt x="9698" y="5622"/>
                  <a:pt x="12716" y="3692"/>
                  <a:pt x="16354" y="2220"/>
                </a:cubicBezTo>
                <a:cubicBezTo>
                  <a:pt x="19980" y="736"/>
                  <a:pt x="24215" y="0"/>
                  <a:pt x="29032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27235" y="7889650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46856" y="7898153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6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6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63744" y="7891170"/>
            <a:ext cx="107257" cy="67010"/>
          </a:xfrm>
          <a:custGeom>
            <a:avLst/>
            <a:gdLst>
              <a:gd name="connsiteX0" fmla="*/ 53628 w 107257"/>
              <a:gd name="connsiteY0" fmla="*/ 0 h 67010"/>
              <a:gd name="connsiteX1" fmla="*/ 68905 w 107257"/>
              <a:gd name="connsiteY1" fmla="*/ 1459 h 67010"/>
              <a:gd name="connsiteX2" fmla="*/ 80759 w 107257"/>
              <a:gd name="connsiteY2" fmla="*/ 5647 h 67010"/>
              <a:gd name="connsiteX3" fmla="*/ 88429 w 107257"/>
              <a:gd name="connsiteY3" fmla="*/ 12310 h 67010"/>
              <a:gd name="connsiteX4" fmla="*/ 91155 w 107257"/>
              <a:gd name="connsiteY4" fmla="*/ 21194 h 67010"/>
              <a:gd name="connsiteX5" fmla="*/ 91155 w 107257"/>
              <a:gd name="connsiteY5" fmla="*/ 24748 h 67010"/>
              <a:gd name="connsiteX6" fmla="*/ 88176 w 107257"/>
              <a:gd name="connsiteY6" fmla="*/ 34139 h 67010"/>
              <a:gd name="connsiteX7" fmla="*/ 79745 w 107257"/>
              <a:gd name="connsiteY7" fmla="*/ 40866 h 67010"/>
              <a:gd name="connsiteX8" fmla="*/ 79745 w 107257"/>
              <a:gd name="connsiteY8" fmla="*/ 56350 h 67010"/>
              <a:gd name="connsiteX9" fmla="*/ 107257 w 107257"/>
              <a:gd name="connsiteY9" fmla="*/ 56350 h 67010"/>
              <a:gd name="connsiteX10" fmla="*/ 107257 w 107257"/>
              <a:gd name="connsiteY10" fmla="*/ 67010 h 67010"/>
              <a:gd name="connsiteX11" fmla="*/ 0 w 107257"/>
              <a:gd name="connsiteY11" fmla="*/ 67010 h 67010"/>
              <a:gd name="connsiteX12" fmla="*/ 0 w 107257"/>
              <a:gd name="connsiteY12" fmla="*/ 56350 h 67010"/>
              <a:gd name="connsiteX13" fmla="*/ 27638 w 107257"/>
              <a:gd name="connsiteY13" fmla="*/ 56350 h 67010"/>
              <a:gd name="connsiteX14" fmla="*/ 27638 w 107257"/>
              <a:gd name="connsiteY14" fmla="*/ 40993 h 67010"/>
              <a:gd name="connsiteX15" fmla="*/ 19080 w 107257"/>
              <a:gd name="connsiteY15" fmla="*/ 34139 h 67010"/>
              <a:gd name="connsiteX16" fmla="*/ 16101 w 107257"/>
              <a:gd name="connsiteY16" fmla="*/ 24748 h 67010"/>
              <a:gd name="connsiteX17" fmla="*/ 16101 w 107257"/>
              <a:gd name="connsiteY17" fmla="*/ 21194 h 67010"/>
              <a:gd name="connsiteX18" fmla="*/ 18827 w 107257"/>
              <a:gd name="connsiteY18" fmla="*/ 12310 h 67010"/>
              <a:gd name="connsiteX19" fmla="*/ 26497 w 107257"/>
              <a:gd name="connsiteY19" fmla="*/ 5647 h 67010"/>
              <a:gd name="connsiteX20" fmla="*/ 38351 w 107257"/>
              <a:gd name="connsiteY20" fmla="*/ 1459 h 67010"/>
              <a:gd name="connsiteX21" fmla="*/ 53628 w 107257"/>
              <a:gd name="connsiteY21" fmla="*/ 0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7257" h="67010">
                <a:moveTo>
                  <a:pt x="53628" y="0"/>
                </a:moveTo>
                <a:cubicBezTo>
                  <a:pt x="59206" y="0"/>
                  <a:pt x="64303" y="482"/>
                  <a:pt x="68905" y="1459"/>
                </a:cubicBezTo>
                <a:cubicBezTo>
                  <a:pt x="73507" y="2437"/>
                  <a:pt x="77463" y="3833"/>
                  <a:pt x="80759" y="5647"/>
                </a:cubicBezTo>
                <a:cubicBezTo>
                  <a:pt x="84055" y="7475"/>
                  <a:pt x="86617" y="9696"/>
                  <a:pt x="88429" y="12310"/>
                </a:cubicBezTo>
                <a:cubicBezTo>
                  <a:pt x="90255" y="14937"/>
                  <a:pt x="91155" y="17895"/>
                  <a:pt x="91155" y="21194"/>
                </a:cubicBezTo>
                <a:lnTo>
                  <a:pt x="91155" y="24748"/>
                </a:lnTo>
                <a:cubicBezTo>
                  <a:pt x="91155" y="28302"/>
                  <a:pt x="90166" y="31436"/>
                  <a:pt x="88176" y="34139"/>
                </a:cubicBezTo>
                <a:cubicBezTo>
                  <a:pt x="86186" y="36855"/>
                  <a:pt x="83384" y="39089"/>
                  <a:pt x="79745" y="40866"/>
                </a:cubicBezTo>
                <a:lnTo>
                  <a:pt x="79745" y="56350"/>
                </a:lnTo>
                <a:lnTo>
                  <a:pt x="107257" y="56350"/>
                </a:lnTo>
                <a:lnTo>
                  <a:pt x="107257" y="67010"/>
                </a:lnTo>
                <a:lnTo>
                  <a:pt x="0" y="67010"/>
                </a:lnTo>
                <a:lnTo>
                  <a:pt x="0" y="56350"/>
                </a:lnTo>
                <a:lnTo>
                  <a:pt x="27638" y="56350"/>
                </a:lnTo>
                <a:lnTo>
                  <a:pt x="27638" y="40993"/>
                </a:lnTo>
                <a:cubicBezTo>
                  <a:pt x="23923" y="39127"/>
                  <a:pt x="21071" y="36855"/>
                  <a:pt x="19080" y="34139"/>
                </a:cubicBezTo>
                <a:cubicBezTo>
                  <a:pt x="17102" y="31436"/>
                  <a:pt x="16101" y="28302"/>
                  <a:pt x="16101" y="24748"/>
                </a:cubicBezTo>
                <a:lnTo>
                  <a:pt x="16101" y="21194"/>
                </a:lnTo>
                <a:cubicBezTo>
                  <a:pt x="16101" y="17895"/>
                  <a:pt x="17014" y="14937"/>
                  <a:pt x="18827" y="12310"/>
                </a:cubicBezTo>
                <a:cubicBezTo>
                  <a:pt x="20640" y="9696"/>
                  <a:pt x="23201" y="7475"/>
                  <a:pt x="26497" y="5647"/>
                </a:cubicBezTo>
                <a:cubicBezTo>
                  <a:pt x="29793" y="3833"/>
                  <a:pt x="33749" y="2437"/>
                  <a:pt x="38351" y="1459"/>
                </a:cubicBezTo>
                <a:cubicBezTo>
                  <a:pt x="42966" y="482"/>
                  <a:pt x="48050" y="0"/>
                  <a:pt x="53628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79625" y="7890413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3 w 67574"/>
              <a:gd name="connsiteY2" fmla="*/ 0 h 27159"/>
              <a:gd name="connsiteX3" fmla="*/ 40443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3" y="0"/>
                </a:lnTo>
                <a:lnTo>
                  <a:pt x="40443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8806" y="7889652"/>
            <a:ext cx="12551" cy="117013"/>
          </a:xfrm>
          <a:custGeom>
            <a:avLst/>
            <a:gdLst>
              <a:gd name="connsiteX0" fmla="*/ 6275 w 12551"/>
              <a:gd name="connsiteY0" fmla="*/ 0 h 117013"/>
              <a:gd name="connsiteX1" fmla="*/ 6275 w 12551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3">
                <a:moveTo>
                  <a:pt x="6275" y="0"/>
                </a:moveTo>
                <a:lnTo>
                  <a:pt x="6275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94991" y="7898028"/>
            <a:ext cx="71263" cy="80209"/>
          </a:xfrm>
          <a:custGeom>
            <a:avLst/>
            <a:gdLst>
              <a:gd name="connsiteX0" fmla="*/ 36145 w 71263"/>
              <a:gd name="connsiteY0" fmla="*/ 50130 h 80209"/>
              <a:gd name="connsiteX1" fmla="*/ 33533 w 71263"/>
              <a:gd name="connsiteY1" fmla="*/ 54445 h 80209"/>
              <a:gd name="connsiteX2" fmla="*/ 28779 w 71263"/>
              <a:gd name="connsiteY2" fmla="*/ 59902 h 80209"/>
              <a:gd name="connsiteX3" fmla="*/ 19777 w 71263"/>
              <a:gd name="connsiteY3" fmla="*/ 69230 h 80209"/>
              <a:gd name="connsiteX4" fmla="*/ 8240 w 71263"/>
              <a:gd name="connsiteY4" fmla="*/ 80209 h 80209"/>
              <a:gd name="connsiteX5" fmla="*/ 0 w 71263"/>
              <a:gd name="connsiteY5" fmla="*/ 71705 h 80209"/>
              <a:gd name="connsiteX6" fmla="*/ 20031 w 71263"/>
              <a:gd name="connsiteY6" fmla="*/ 52034 h 80209"/>
              <a:gd name="connsiteX7" fmla="*/ 24849 w 71263"/>
              <a:gd name="connsiteY7" fmla="*/ 45942 h 80209"/>
              <a:gd name="connsiteX8" fmla="*/ 27841 w 71263"/>
              <a:gd name="connsiteY8" fmla="*/ 40421 h 80209"/>
              <a:gd name="connsiteX9" fmla="*/ 29349 w 71263"/>
              <a:gd name="connsiteY9" fmla="*/ 34837 h 80209"/>
              <a:gd name="connsiteX10" fmla="*/ 29806 w 71263"/>
              <a:gd name="connsiteY10" fmla="*/ 28554 h 80209"/>
              <a:gd name="connsiteX11" fmla="*/ 29806 w 71263"/>
              <a:gd name="connsiteY11" fmla="*/ 0 h 80209"/>
              <a:gd name="connsiteX12" fmla="*/ 42484 w 71263"/>
              <a:gd name="connsiteY12" fmla="*/ 0 h 80209"/>
              <a:gd name="connsiteX13" fmla="*/ 42484 w 71263"/>
              <a:gd name="connsiteY13" fmla="*/ 28554 h 80209"/>
              <a:gd name="connsiteX14" fmla="*/ 42991 w 71263"/>
              <a:gd name="connsiteY14" fmla="*/ 35345 h 80209"/>
              <a:gd name="connsiteX15" fmla="*/ 44627 w 71263"/>
              <a:gd name="connsiteY15" fmla="*/ 41056 h 80209"/>
              <a:gd name="connsiteX16" fmla="*/ 47745 w 71263"/>
              <a:gd name="connsiteY16" fmla="*/ 46513 h 80209"/>
              <a:gd name="connsiteX17" fmla="*/ 52614 w 71263"/>
              <a:gd name="connsiteY17" fmla="*/ 52415 h 80209"/>
              <a:gd name="connsiteX18" fmla="*/ 61121 w 71263"/>
              <a:gd name="connsiteY18" fmla="*/ 61108 h 80209"/>
              <a:gd name="connsiteX19" fmla="*/ 71263 w 71263"/>
              <a:gd name="connsiteY19" fmla="*/ 70436 h 80209"/>
              <a:gd name="connsiteX20" fmla="*/ 63137 w 71263"/>
              <a:gd name="connsiteY20" fmla="*/ 79066 h 80209"/>
              <a:gd name="connsiteX21" fmla="*/ 52043 w 71263"/>
              <a:gd name="connsiteY21" fmla="*/ 68469 h 80209"/>
              <a:gd name="connsiteX22" fmla="*/ 43866 w 71263"/>
              <a:gd name="connsiteY22" fmla="*/ 60029 h 80209"/>
              <a:gd name="connsiteX23" fmla="*/ 39111 w 71263"/>
              <a:gd name="connsiteY23" fmla="*/ 54572 h 80209"/>
              <a:gd name="connsiteX24" fmla="*/ 36271 w 71263"/>
              <a:gd name="connsiteY24" fmla="*/ 50130 h 80209"/>
              <a:gd name="connsiteX25" fmla="*/ 36145 w 71263"/>
              <a:gd name="connsiteY25" fmla="*/ 50130 h 80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63" h="80209">
                <a:moveTo>
                  <a:pt x="36145" y="50130"/>
                </a:moveTo>
                <a:cubicBezTo>
                  <a:pt x="35549" y="51564"/>
                  <a:pt x="34687" y="52999"/>
                  <a:pt x="33533" y="54445"/>
                </a:cubicBezTo>
                <a:cubicBezTo>
                  <a:pt x="32405" y="55879"/>
                  <a:pt x="30820" y="57694"/>
                  <a:pt x="28779" y="59902"/>
                </a:cubicBezTo>
                <a:cubicBezTo>
                  <a:pt x="26167" y="62771"/>
                  <a:pt x="23162" y="65892"/>
                  <a:pt x="19777" y="69230"/>
                </a:cubicBezTo>
                <a:cubicBezTo>
                  <a:pt x="16405" y="72569"/>
                  <a:pt x="12563" y="76224"/>
                  <a:pt x="8240" y="80209"/>
                </a:cubicBezTo>
                <a:lnTo>
                  <a:pt x="0" y="71705"/>
                </a:lnTo>
                <a:cubicBezTo>
                  <a:pt x="7695" y="64852"/>
                  <a:pt x="14376" y="58291"/>
                  <a:pt x="20031" y="52034"/>
                </a:cubicBezTo>
                <a:cubicBezTo>
                  <a:pt x="21983" y="49826"/>
                  <a:pt x="23593" y="47807"/>
                  <a:pt x="24849" y="45942"/>
                </a:cubicBezTo>
                <a:cubicBezTo>
                  <a:pt x="26116" y="44076"/>
                  <a:pt x="27118" y="42236"/>
                  <a:pt x="27841" y="40421"/>
                </a:cubicBezTo>
                <a:cubicBezTo>
                  <a:pt x="28551" y="38606"/>
                  <a:pt x="29058" y="36741"/>
                  <a:pt x="29349" y="34837"/>
                </a:cubicBezTo>
                <a:cubicBezTo>
                  <a:pt x="29654" y="32933"/>
                  <a:pt x="29806" y="30839"/>
                  <a:pt x="29806" y="28554"/>
                </a:cubicBezTo>
                <a:lnTo>
                  <a:pt x="29806" y="0"/>
                </a:lnTo>
                <a:lnTo>
                  <a:pt x="42484" y="0"/>
                </a:lnTo>
                <a:lnTo>
                  <a:pt x="42484" y="28554"/>
                </a:lnTo>
                <a:cubicBezTo>
                  <a:pt x="42484" y="31093"/>
                  <a:pt x="42649" y="33353"/>
                  <a:pt x="42991" y="35345"/>
                </a:cubicBezTo>
                <a:cubicBezTo>
                  <a:pt x="43321" y="37337"/>
                  <a:pt x="43866" y="39228"/>
                  <a:pt x="44627" y="41056"/>
                </a:cubicBezTo>
                <a:cubicBezTo>
                  <a:pt x="45387" y="42871"/>
                  <a:pt x="46427" y="44698"/>
                  <a:pt x="47745" y="46513"/>
                </a:cubicBezTo>
                <a:cubicBezTo>
                  <a:pt x="49051" y="48328"/>
                  <a:pt x="50674" y="50295"/>
                  <a:pt x="52614" y="52415"/>
                </a:cubicBezTo>
                <a:cubicBezTo>
                  <a:pt x="55327" y="55371"/>
                  <a:pt x="58154" y="58265"/>
                  <a:pt x="61121" y="61108"/>
                </a:cubicBezTo>
                <a:cubicBezTo>
                  <a:pt x="64075" y="63938"/>
                  <a:pt x="67460" y="67047"/>
                  <a:pt x="71263" y="70436"/>
                </a:cubicBezTo>
                <a:lnTo>
                  <a:pt x="63137" y="79066"/>
                </a:lnTo>
                <a:cubicBezTo>
                  <a:pt x="58750" y="75005"/>
                  <a:pt x="55048" y="71464"/>
                  <a:pt x="52043" y="68469"/>
                </a:cubicBezTo>
                <a:cubicBezTo>
                  <a:pt x="49051" y="65461"/>
                  <a:pt x="46325" y="62656"/>
                  <a:pt x="43866" y="60029"/>
                </a:cubicBezTo>
                <a:cubicBezTo>
                  <a:pt x="42104" y="58075"/>
                  <a:pt x="40519" y="56260"/>
                  <a:pt x="39111" y="54572"/>
                </a:cubicBezTo>
                <a:cubicBezTo>
                  <a:pt x="37730" y="52884"/>
                  <a:pt x="36766" y="51399"/>
                  <a:pt x="36271" y="50130"/>
                </a:cubicBezTo>
                <a:lnTo>
                  <a:pt x="36145" y="5013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72301" y="7945362"/>
            <a:ext cx="107257" cy="62441"/>
          </a:xfrm>
          <a:custGeom>
            <a:avLst/>
            <a:gdLst>
              <a:gd name="connsiteX0" fmla="*/ 13819 w 107257"/>
              <a:gd name="connsiteY0" fmla="*/ 24240 h 62441"/>
              <a:gd name="connsiteX1" fmla="*/ 47289 w 107257"/>
              <a:gd name="connsiteY1" fmla="*/ 24240 h 62441"/>
              <a:gd name="connsiteX2" fmla="*/ 47289 w 107257"/>
              <a:gd name="connsiteY2" fmla="*/ 10660 h 62441"/>
              <a:gd name="connsiteX3" fmla="*/ 0 w 107257"/>
              <a:gd name="connsiteY3" fmla="*/ 10660 h 62441"/>
              <a:gd name="connsiteX4" fmla="*/ 0 w 107257"/>
              <a:gd name="connsiteY4" fmla="*/ 0 h 62441"/>
              <a:gd name="connsiteX5" fmla="*/ 107257 w 107257"/>
              <a:gd name="connsiteY5" fmla="*/ 0 h 62441"/>
              <a:gd name="connsiteX6" fmla="*/ 107257 w 107257"/>
              <a:gd name="connsiteY6" fmla="*/ 10660 h 62441"/>
              <a:gd name="connsiteX7" fmla="*/ 59967 w 107257"/>
              <a:gd name="connsiteY7" fmla="*/ 10660 h 62441"/>
              <a:gd name="connsiteX8" fmla="*/ 59967 w 107257"/>
              <a:gd name="connsiteY8" fmla="*/ 24240 h 62441"/>
              <a:gd name="connsiteX9" fmla="*/ 92296 w 107257"/>
              <a:gd name="connsiteY9" fmla="*/ 24240 h 62441"/>
              <a:gd name="connsiteX10" fmla="*/ 92296 w 107257"/>
              <a:gd name="connsiteY10" fmla="*/ 62441 h 62441"/>
              <a:gd name="connsiteX11" fmla="*/ 79745 w 107257"/>
              <a:gd name="connsiteY11" fmla="*/ 62441 h 62441"/>
              <a:gd name="connsiteX12" fmla="*/ 79745 w 107257"/>
              <a:gd name="connsiteY12" fmla="*/ 34900 h 62441"/>
              <a:gd name="connsiteX13" fmla="*/ 13819 w 107257"/>
              <a:gd name="connsiteY13" fmla="*/ 34900 h 62441"/>
              <a:gd name="connsiteX14" fmla="*/ 13819 w 107257"/>
              <a:gd name="connsiteY14" fmla="*/ 24240 h 62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7257" h="62441">
                <a:moveTo>
                  <a:pt x="13819" y="24240"/>
                </a:moveTo>
                <a:lnTo>
                  <a:pt x="47289" y="24240"/>
                </a:ln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7" y="0"/>
                </a:lnTo>
                <a:lnTo>
                  <a:pt x="107257" y="10660"/>
                </a:lnTo>
                <a:lnTo>
                  <a:pt x="59967" y="10660"/>
                </a:lnTo>
                <a:lnTo>
                  <a:pt x="59967" y="24240"/>
                </a:lnTo>
                <a:lnTo>
                  <a:pt x="92296" y="24240"/>
                </a:lnTo>
                <a:lnTo>
                  <a:pt x="92296" y="62441"/>
                </a:lnTo>
                <a:lnTo>
                  <a:pt x="79745" y="62441"/>
                </a:lnTo>
                <a:lnTo>
                  <a:pt x="79745" y="34900"/>
                </a:lnTo>
                <a:lnTo>
                  <a:pt x="13819" y="34900"/>
                </a:lnTo>
                <a:lnTo>
                  <a:pt x="13819" y="2424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22411" y="7896880"/>
            <a:ext cx="69729" cy="59649"/>
          </a:xfrm>
          <a:custGeom>
            <a:avLst/>
            <a:gdLst>
              <a:gd name="connsiteX0" fmla="*/ 0 w 69729"/>
              <a:gd name="connsiteY0" fmla="*/ 49369 h 59649"/>
              <a:gd name="connsiteX1" fmla="*/ 11917 w 69729"/>
              <a:gd name="connsiteY1" fmla="*/ 49369 h 59649"/>
              <a:gd name="connsiteX2" fmla="*/ 11917 w 69729"/>
              <a:gd name="connsiteY2" fmla="*/ 10279 h 59649"/>
              <a:gd name="connsiteX3" fmla="*/ 760 w 69729"/>
              <a:gd name="connsiteY3" fmla="*/ 10279 h 59649"/>
              <a:gd name="connsiteX4" fmla="*/ 760 w 69729"/>
              <a:gd name="connsiteY4" fmla="*/ 0 h 59649"/>
              <a:gd name="connsiteX5" fmla="*/ 64531 w 69729"/>
              <a:gd name="connsiteY5" fmla="*/ 0 h 59649"/>
              <a:gd name="connsiteX6" fmla="*/ 64531 w 69729"/>
              <a:gd name="connsiteY6" fmla="*/ 10279 h 59649"/>
              <a:gd name="connsiteX7" fmla="*/ 53501 w 69729"/>
              <a:gd name="connsiteY7" fmla="*/ 10279 h 59649"/>
              <a:gd name="connsiteX8" fmla="*/ 53501 w 69729"/>
              <a:gd name="connsiteY8" fmla="*/ 48481 h 59649"/>
              <a:gd name="connsiteX9" fmla="*/ 61172 w 69729"/>
              <a:gd name="connsiteY9" fmla="*/ 47973 h 59649"/>
              <a:gd name="connsiteX10" fmla="*/ 68842 w 69729"/>
              <a:gd name="connsiteY10" fmla="*/ 47338 h 59649"/>
              <a:gd name="connsiteX11" fmla="*/ 69729 w 69729"/>
              <a:gd name="connsiteY11" fmla="*/ 57365 h 59649"/>
              <a:gd name="connsiteX12" fmla="*/ 57875 w 69729"/>
              <a:gd name="connsiteY12" fmla="*/ 58253 h 59649"/>
              <a:gd name="connsiteX13" fmla="*/ 44183 w 69729"/>
              <a:gd name="connsiteY13" fmla="*/ 58951 h 59649"/>
              <a:gd name="connsiteX14" fmla="*/ 25799 w 69729"/>
              <a:gd name="connsiteY14" fmla="*/ 59395 h 59649"/>
              <a:gd name="connsiteX15" fmla="*/ 0 w 69729"/>
              <a:gd name="connsiteY15" fmla="*/ 59649 h 59649"/>
              <a:gd name="connsiteX16" fmla="*/ 0 w 69729"/>
              <a:gd name="connsiteY16" fmla="*/ 49369 h 59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9729" h="59649">
                <a:moveTo>
                  <a:pt x="0" y="49369"/>
                </a:moveTo>
                <a:lnTo>
                  <a:pt x="11917" y="49369"/>
                </a:lnTo>
                <a:lnTo>
                  <a:pt x="11917" y="10279"/>
                </a:lnTo>
                <a:lnTo>
                  <a:pt x="760" y="10279"/>
                </a:lnTo>
                <a:lnTo>
                  <a:pt x="760" y="0"/>
                </a:lnTo>
                <a:lnTo>
                  <a:pt x="64531" y="0"/>
                </a:lnTo>
                <a:lnTo>
                  <a:pt x="64531" y="10279"/>
                </a:lnTo>
                <a:lnTo>
                  <a:pt x="53501" y="10279"/>
                </a:lnTo>
                <a:lnTo>
                  <a:pt x="53501" y="48481"/>
                </a:lnTo>
                <a:cubicBezTo>
                  <a:pt x="56202" y="48316"/>
                  <a:pt x="58763" y="48151"/>
                  <a:pt x="61172" y="47973"/>
                </a:cubicBezTo>
                <a:cubicBezTo>
                  <a:pt x="63580" y="47808"/>
                  <a:pt x="66141" y="47593"/>
                  <a:pt x="68842" y="47338"/>
                </a:cubicBezTo>
                <a:lnTo>
                  <a:pt x="69729" y="57365"/>
                </a:lnTo>
                <a:cubicBezTo>
                  <a:pt x="65761" y="57708"/>
                  <a:pt x="61805" y="57999"/>
                  <a:pt x="57875" y="58253"/>
                </a:cubicBezTo>
                <a:cubicBezTo>
                  <a:pt x="53945" y="58507"/>
                  <a:pt x="49381" y="58748"/>
                  <a:pt x="44183" y="58951"/>
                </a:cubicBezTo>
                <a:cubicBezTo>
                  <a:pt x="38985" y="59167"/>
                  <a:pt x="32861" y="59307"/>
                  <a:pt x="25799" y="59395"/>
                </a:cubicBezTo>
                <a:cubicBezTo>
                  <a:pt x="18738" y="59484"/>
                  <a:pt x="10142" y="59573"/>
                  <a:pt x="0" y="59649"/>
                </a:cubicBezTo>
                <a:lnTo>
                  <a:pt x="0" y="4936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18924" y="7889652"/>
            <a:ext cx="12551" cy="117013"/>
          </a:xfrm>
          <a:custGeom>
            <a:avLst/>
            <a:gdLst>
              <a:gd name="connsiteX0" fmla="*/ 6275 w 12551"/>
              <a:gd name="connsiteY0" fmla="*/ 0 h 117013"/>
              <a:gd name="connsiteX1" fmla="*/ 6275 w 12551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3">
                <a:moveTo>
                  <a:pt x="6275" y="0"/>
                </a:moveTo>
                <a:lnTo>
                  <a:pt x="6275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42856" y="7898916"/>
            <a:ext cx="66053" cy="79447"/>
          </a:xfrm>
          <a:custGeom>
            <a:avLst/>
            <a:gdLst>
              <a:gd name="connsiteX0" fmla="*/ 12804 w 66053"/>
              <a:gd name="connsiteY0" fmla="*/ 43784 h 79447"/>
              <a:gd name="connsiteX1" fmla="*/ 12804 w 66053"/>
              <a:gd name="connsiteY1" fmla="*/ 68660 h 79447"/>
              <a:gd name="connsiteX2" fmla="*/ 24722 w 66053"/>
              <a:gd name="connsiteY2" fmla="*/ 68660 h 79447"/>
              <a:gd name="connsiteX3" fmla="*/ 36259 w 66053"/>
              <a:gd name="connsiteY3" fmla="*/ 68533 h 79447"/>
              <a:gd name="connsiteX4" fmla="*/ 46212 w 66053"/>
              <a:gd name="connsiteY4" fmla="*/ 68088 h 79447"/>
              <a:gd name="connsiteX5" fmla="*/ 55466 w 66053"/>
              <a:gd name="connsiteY5" fmla="*/ 67327 h 79447"/>
              <a:gd name="connsiteX6" fmla="*/ 64912 w 66053"/>
              <a:gd name="connsiteY6" fmla="*/ 66121 h 79447"/>
              <a:gd name="connsiteX7" fmla="*/ 66053 w 66053"/>
              <a:gd name="connsiteY7" fmla="*/ 76655 h 79447"/>
              <a:gd name="connsiteX8" fmla="*/ 57115 w 66053"/>
              <a:gd name="connsiteY8" fmla="*/ 77797 h 79447"/>
              <a:gd name="connsiteX9" fmla="*/ 47353 w 66053"/>
              <a:gd name="connsiteY9" fmla="*/ 78685 h 79447"/>
              <a:gd name="connsiteX10" fmla="*/ 35815 w 66053"/>
              <a:gd name="connsiteY10" fmla="*/ 79257 h 79447"/>
              <a:gd name="connsiteX11" fmla="*/ 21679 w 66053"/>
              <a:gd name="connsiteY11" fmla="*/ 79447 h 79447"/>
              <a:gd name="connsiteX12" fmla="*/ 380 w 66053"/>
              <a:gd name="connsiteY12" fmla="*/ 79447 h 79447"/>
              <a:gd name="connsiteX13" fmla="*/ 380 w 66053"/>
              <a:gd name="connsiteY13" fmla="*/ 33250 h 79447"/>
              <a:gd name="connsiteX14" fmla="*/ 40189 w 66053"/>
              <a:gd name="connsiteY14" fmla="*/ 33250 h 79447"/>
              <a:gd name="connsiteX15" fmla="*/ 40189 w 66053"/>
              <a:gd name="connsiteY15" fmla="*/ 10787 h 79447"/>
              <a:gd name="connsiteX16" fmla="*/ 0 w 66053"/>
              <a:gd name="connsiteY16" fmla="*/ 10787 h 79447"/>
              <a:gd name="connsiteX17" fmla="*/ 0 w 66053"/>
              <a:gd name="connsiteY17" fmla="*/ 0 h 79447"/>
              <a:gd name="connsiteX18" fmla="*/ 52614 w 66053"/>
              <a:gd name="connsiteY18" fmla="*/ 0 h 79447"/>
              <a:gd name="connsiteX19" fmla="*/ 52614 w 66053"/>
              <a:gd name="connsiteY19" fmla="*/ 43784 h 79447"/>
              <a:gd name="connsiteX20" fmla="*/ 12804 w 66053"/>
              <a:gd name="connsiteY20" fmla="*/ 43784 h 79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6053" h="79447">
                <a:moveTo>
                  <a:pt x="12804" y="43784"/>
                </a:moveTo>
                <a:lnTo>
                  <a:pt x="12804" y="68660"/>
                </a:lnTo>
                <a:lnTo>
                  <a:pt x="24722" y="68660"/>
                </a:lnTo>
                <a:cubicBezTo>
                  <a:pt x="28944" y="68660"/>
                  <a:pt x="32785" y="68622"/>
                  <a:pt x="36259" y="68533"/>
                </a:cubicBezTo>
                <a:cubicBezTo>
                  <a:pt x="39720" y="68443"/>
                  <a:pt x="43042" y="68291"/>
                  <a:pt x="46212" y="68088"/>
                </a:cubicBezTo>
                <a:cubicBezTo>
                  <a:pt x="49381" y="67873"/>
                  <a:pt x="52462" y="67619"/>
                  <a:pt x="55466" y="67327"/>
                </a:cubicBezTo>
                <a:cubicBezTo>
                  <a:pt x="58471" y="67035"/>
                  <a:pt x="61615" y="66629"/>
                  <a:pt x="64912" y="66121"/>
                </a:cubicBezTo>
                <a:lnTo>
                  <a:pt x="66053" y="76655"/>
                </a:lnTo>
                <a:cubicBezTo>
                  <a:pt x="63099" y="77074"/>
                  <a:pt x="60119" y="77454"/>
                  <a:pt x="57115" y="77797"/>
                </a:cubicBezTo>
                <a:cubicBezTo>
                  <a:pt x="54123" y="78140"/>
                  <a:pt x="50864" y="78432"/>
                  <a:pt x="47353" y="78685"/>
                </a:cubicBezTo>
                <a:cubicBezTo>
                  <a:pt x="43853" y="78940"/>
                  <a:pt x="39999" y="79130"/>
                  <a:pt x="35815" y="79257"/>
                </a:cubicBezTo>
                <a:cubicBezTo>
                  <a:pt x="31632" y="79384"/>
                  <a:pt x="26928" y="79447"/>
                  <a:pt x="21679" y="79447"/>
                </a:cubicBezTo>
                <a:lnTo>
                  <a:pt x="380" y="79447"/>
                </a:lnTo>
                <a:lnTo>
                  <a:pt x="380" y="33250"/>
                </a:lnTo>
                <a:lnTo>
                  <a:pt x="40189" y="33250"/>
                </a:lnTo>
                <a:lnTo>
                  <a:pt x="40189" y="10787"/>
                </a:lnTo>
                <a:lnTo>
                  <a:pt x="0" y="10787"/>
                </a:lnTo>
                <a:lnTo>
                  <a:pt x="0" y="0"/>
                </a:lnTo>
                <a:lnTo>
                  <a:pt x="52614" y="0"/>
                </a:lnTo>
                <a:lnTo>
                  <a:pt x="52614" y="43784"/>
                </a:lnTo>
                <a:lnTo>
                  <a:pt x="12804" y="4378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50621" y="7890413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3 w 67574"/>
              <a:gd name="connsiteY2" fmla="*/ 0 h 27159"/>
              <a:gd name="connsiteX3" fmla="*/ 40443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3" y="0"/>
                </a:lnTo>
                <a:lnTo>
                  <a:pt x="40443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0336" y="7897136"/>
            <a:ext cx="67828" cy="63583"/>
          </a:xfrm>
          <a:custGeom>
            <a:avLst/>
            <a:gdLst>
              <a:gd name="connsiteX0" fmla="*/ 35245 w 67828"/>
              <a:gd name="connsiteY0" fmla="*/ 38582 h 63583"/>
              <a:gd name="connsiteX1" fmla="*/ 32139 w 67828"/>
              <a:gd name="connsiteY1" fmla="*/ 43023 h 63583"/>
              <a:gd name="connsiteX2" fmla="*/ 26750 w 67828"/>
              <a:gd name="connsiteY2" fmla="*/ 48481 h 63583"/>
              <a:gd name="connsiteX3" fmla="*/ 17685 w 67828"/>
              <a:gd name="connsiteY3" fmla="*/ 56033 h 63583"/>
              <a:gd name="connsiteX4" fmla="*/ 7353 w 67828"/>
              <a:gd name="connsiteY4" fmla="*/ 63583 h 63583"/>
              <a:gd name="connsiteX5" fmla="*/ 0 w 67828"/>
              <a:gd name="connsiteY5" fmla="*/ 54573 h 63583"/>
              <a:gd name="connsiteX6" fmla="*/ 11537 w 67828"/>
              <a:gd name="connsiteY6" fmla="*/ 46070 h 63583"/>
              <a:gd name="connsiteX7" fmla="*/ 20285 w 67828"/>
              <a:gd name="connsiteY7" fmla="*/ 38709 h 63583"/>
              <a:gd name="connsiteX8" fmla="*/ 24151 w 67828"/>
              <a:gd name="connsiteY8" fmla="*/ 34394 h 63583"/>
              <a:gd name="connsiteX9" fmla="*/ 26687 w 67828"/>
              <a:gd name="connsiteY9" fmla="*/ 29888 h 63583"/>
              <a:gd name="connsiteX10" fmla="*/ 28082 w 67828"/>
              <a:gd name="connsiteY10" fmla="*/ 24748 h 63583"/>
              <a:gd name="connsiteX11" fmla="*/ 28525 w 67828"/>
              <a:gd name="connsiteY11" fmla="*/ 18529 h 63583"/>
              <a:gd name="connsiteX12" fmla="*/ 28525 w 67828"/>
              <a:gd name="connsiteY12" fmla="*/ 10787 h 63583"/>
              <a:gd name="connsiteX13" fmla="*/ 3930 w 67828"/>
              <a:gd name="connsiteY13" fmla="*/ 10787 h 63583"/>
              <a:gd name="connsiteX14" fmla="*/ 3930 w 67828"/>
              <a:gd name="connsiteY14" fmla="*/ 0 h 63583"/>
              <a:gd name="connsiteX15" fmla="*/ 64278 w 67828"/>
              <a:gd name="connsiteY15" fmla="*/ 0 h 63583"/>
              <a:gd name="connsiteX16" fmla="*/ 64278 w 67828"/>
              <a:gd name="connsiteY16" fmla="*/ 10787 h 63583"/>
              <a:gd name="connsiteX17" fmla="*/ 41203 w 67828"/>
              <a:gd name="connsiteY17" fmla="*/ 10787 h 63583"/>
              <a:gd name="connsiteX18" fmla="*/ 41203 w 67828"/>
              <a:gd name="connsiteY18" fmla="*/ 18022 h 63583"/>
              <a:gd name="connsiteX19" fmla="*/ 42471 w 67828"/>
              <a:gd name="connsiteY19" fmla="*/ 28111 h 63583"/>
              <a:gd name="connsiteX20" fmla="*/ 47796 w 67828"/>
              <a:gd name="connsiteY20" fmla="*/ 35662 h 63583"/>
              <a:gd name="connsiteX21" fmla="*/ 57305 w 67828"/>
              <a:gd name="connsiteY21" fmla="*/ 43405 h 63583"/>
              <a:gd name="connsiteX22" fmla="*/ 67828 w 67828"/>
              <a:gd name="connsiteY22" fmla="*/ 50765 h 63583"/>
              <a:gd name="connsiteX23" fmla="*/ 60728 w 67828"/>
              <a:gd name="connsiteY23" fmla="*/ 59903 h 63583"/>
              <a:gd name="connsiteX24" fmla="*/ 51473 w 67828"/>
              <a:gd name="connsiteY24" fmla="*/ 53177 h 63583"/>
              <a:gd name="connsiteX25" fmla="*/ 42598 w 67828"/>
              <a:gd name="connsiteY25" fmla="*/ 46070 h 63583"/>
              <a:gd name="connsiteX26" fmla="*/ 37844 w 67828"/>
              <a:gd name="connsiteY26" fmla="*/ 41818 h 63583"/>
              <a:gd name="connsiteX27" fmla="*/ 35372 w 67828"/>
              <a:gd name="connsiteY27" fmla="*/ 38582 h 63583"/>
              <a:gd name="connsiteX28" fmla="*/ 35245 w 67828"/>
              <a:gd name="connsiteY28" fmla="*/ 38582 h 6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7828" h="63583">
                <a:moveTo>
                  <a:pt x="35245" y="38582"/>
                </a:moveTo>
                <a:cubicBezTo>
                  <a:pt x="34814" y="39673"/>
                  <a:pt x="33787" y="41171"/>
                  <a:pt x="32139" y="43023"/>
                </a:cubicBezTo>
                <a:cubicBezTo>
                  <a:pt x="30490" y="44889"/>
                  <a:pt x="28690" y="46704"/>
                  <a:pt x="26750" y="48481"/>
                </a:cubicBezTo>
                <a:cubicBezTo>
                  <a:pt x="24050" y="50931"/>
                  <a:pt x="21020" y="53456"/>
                  <a:pt x="17685" y="56033"/>
                </a:cubicBezTo>
                <a:cubicBezTo>
                  <a:pt x="14351" y="58622"/>
                  <a:pt x="10903" y="61134"/>
                  <a:pt x="7353" y="63583"/>
                </a:cubicBezTo>
                <a:lnTo>
                  <a:pt x="0" y="54573"/>
                </a:lnTo>
                <a:cubicBezTo>
                  <a:pt x="4057" y="51692"/>
                  <a:pt x="7898" y="48862"/>
                  <a:pt x="11537" y="46070"/>
                </a:cubicBezTo>
                <a:cubicBezTo>
                  <a:pt x="15175" y="43277"/>
                  <a:pt x="18078" y="40828"/>
                  <a:pt x="20285" y="38709"/>
                </a:cubicBezTo>
                <a:cubicBezTo>
                  <a:pt x="21806" y="37274"/>
                  <a:pt x="23099" y="35828"/>
                  <a:pt x="24151" y="34394"/>
                </a:cubicBezTo>
                <a:cubicBezTo>
                  <a:pt x="25204" y="32960"/>
                  <a:pt x="26053" y="31462"/>
                  <a:pt x="26687" y="29888"/>
                </a:cubicBezTo>
                <a:cubicBezTo>
                  <a:pt x="27321" y="28327"/>
                  <a:pt x="27790" y="26613"/>
                  <a:pt x="28082" y="24748"/>
                </a:cubicBezTo>
                <a:cubicBezTo>
                  <a:pt x="28373" y="22883"/>
                  <a:pt x="28525" y="20814"/>
                  <a:pt x="28525" y="18529"/>
                </a:cubicBezTo>
                <a:lnTo>
                  <a:pt x="28525" y="10787"/>
                </a:lnTo>
                <a:lnTo>
                  <a:pt x="3930" y="10787"/>
                </a:lnTo>
                <a:lnTo>
                  <a:pt x="3930" y="0"/>
                </a:lnTo>
                <a:lnTo>
                  <a:pt x="64278" y="0"/>
                </a:lnTo>
                <a:lnTo>
                  <a:pt x="64278" y="10787"/>
                </a:lnTo>
                <a:lnTo>
                  <a:pt x="41203" y="10787"/>
                </a:lnTo>
                <a:lnTo>
                  <a:pt x="41203" y="18022"/>
                </a:lnTo>
                <a:cubicBezTo>
                  <a:pt x="41203" y="22083"/>
                  <a:pt x="41622" y="25446"/>
                  <a:pt x="42471" y="28111"/>
                </a:cubicBezTo>
                <a:cubicBezTo>
                  <a:pt x="43321" y="30777"/>
                  <a:pt x="45083" y="33302"/>
                  <a:pt x="47796" y="35662"/>
                </a:cubicBezTo>
                <a:cubicBezTo>
                  <a:pt x="50839" y="38366"/>
                  <a:pt x="54008" y="40955"/>
                  <a:pt x="57305" y="43405"/>
                </a:cubicBezTo>
                <a:cubicBezTo>
                  <a:pt x="60601" y="45854"/>
                  <a:pt x="64100" y="48316"/>
                  <a:pt x="67828" y="50765"/>
                </a:cubicBezTo>
                <a:lnTo>
                  <a:pt x="60728" y="59903"/>
                </a:lnTo>
                <a:cubicBezTo>
                  <a:pt x="57431" y="57618"/>
                  <a:pt x="54338" y="55372"/>
                  <a:pt x="51473" y="53177"/>
                </a:cubicBezTo>
                <a:cubicBezTo>
                  <a:pt x="48595" y="50981"/>
                  <a:pt x="45641" y="48607"/>
                  <a:pt x="42598" y="46070"/>
                </a:cubicBezTo>
                <a:cubicBezTo>
                  <a:pt x="40658" y="44457"/>
                  <a:pt x="39073" y="43049"/>
                  <a:pt x="37844" y="41818"/>
                </a:cubicBezTo>
                <a:cubicBezTo>
                  <a:pt x="36614" y="40587"/>
                  <a:pt x="35790" y="39508"/>
                  <a:pt x="35372" y="38582"/>
                </a:cubicBezTo>
                <a:lnTo>
                  <a:pt x="35245" y="38582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3805" y="7890413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3 w 67574"/>
              <a:gd name="connsiteY2" fmla="*/ 0 h 27159"/>
              <a:gd name="connsiteX3" fmla="*/ 40443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3" y="0"/>
                </a:lnTo>
                <a:lnTo>
                  <a:pt x="40443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47929" y="7889652"/>
            <a:ext cx="12297" cy="117013"/>
          </a:xfrm>
          <a:custGeom>
            <a:avLst/>
            <a:gdLst>
              <a:gd name="connsiteX0" fmla="*/ 6148 w 12297"/>
              <a:gd name="connsiteY0" fmla="*/ 0 h 117013"/>
              <a:gd name="connsiteX1" fmla="*/ 6148 w 12297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97" h="117013">
                <a:moveTo>
                  <a:pt x="6148" y="0"/>
                </a:moveTo>
                <a:lnTo>
                  <a:pt x="6148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59562" y="7892062"/>
            <a:ext cx="76322" cy="108891"/>
          </a:xfrm>
          <a:custGeom>
            <a:avLst/>
            <a:gdLst>
              <a:gd name="connsiteX0" fmla="*/ 35752 w 76322"/>
              <a:gd name="connsiteY0" fmla="*/ 19798 h 108891"/>
              <a:gd name="connsiteX1" fmla="*/ 3296 w 76322"/>
              <a:gd name="connsiteY1" fmla="*/ 19798 h 108891"/>
              <a:gd name="connsiteX2" fmla="*/ 3296 w 76322"/>
              <a:gd name="connsiteY2" fmla="*/ 9011 h 108891"/>
              <a:gd name="connsiteX3" fmla="*/ 48050 w 76322"/>
              <a:gd name="connsiteY3" fmla="*/ 9011 h 108891"/>
              <a:gd name="connsiteX4" fmla="*/ 48050 w 76322"/>
              <a:gd name="connsiteY4" fmla="*/ 32870 h 108891"/>
              <a:gd name="connsiteX5" fmla="*/ 47974 w 76322"/>
              <a:gd name="connsiteY5" fmla="*/ 36931 h 108891"/>
              <a:gd name="connsiteX6" fmla="*/ 47796 w 76322"/>
              <a:gd name="connsiteY6" fmla="*/ 40613 h 108891"/>
              <a:gd name="connsiteX7" fmla="*/ 64024 w 76322"/>
              <a:gd name="connsiteY7" fmla="*/ 40613 h 108891"/>
              <a:gd name="connsiteX8" fmla="*/ 64024 w 76322"/>
              <a:gd name="connsiteY8" fmla="*/ 0 h 108891"/>
              <a:gd name="connsiteX9" fmla="*/ 76322 w 76322"/>
              <a:gd name="connsiteY9" fmla="*/ 0 h 108891"/>
              <a:gd name="connsiteX10" fmla="*/ 76322 w 76322"/>
              <a:gd name="connsiteY10" fmla="*/ 108891 h 108891"/>
              <a:gd name="connsiteX11" fmla="*/ 64024 w 76322"/>
              <a:gd name="connsiteY11" fmla="*/ 108891 h 108891"/>
              <a:gd name="connsiteX12" fmla="*/ 64024 w 76322"/>
              <a:gd name="connsiteY12" fmla="*/ 51527 h 108891"/>
              <a:gd name="connsiteX13" fmla="*/ 45768 w 76322"/>
              <a:gd name="connsiteY13" fmla="*/ 51527 h 108891"/>
              <a:gd name="connsiteX14" fmla="*/ 41521 w 76322"/>
              <a:gd name="connsiteY14" fmla="*/ 60094 h 108891"/>
              <a:gd name="connsiteX15" fmla="*/ 34218 w 76322"/>
              <a:gd name="connsiteY15" fmla="*/ 68660 h 108891"/>
              <a:gd name="connsiteX16" fmla="*/ 23010 w 76322"/>
              <a:gd name="connsiteY16" fmla="*/ 78242 h 108891"/>
              <a:gd name="connsiteX17" fmla="*/ 6973 w 76322"/>
              <a:gd name="connsiteY17" fmla="*/ 89601 h 108891"/>
              <a:gd name="connsiteX18" fmla="*/ 0 w 76322"/>
              <a:gd name="connsiteY18" fmla="*/ 79829 h 108891"/>
              <a:gd name="connsiteX19" fmla="*/ 15023 w 76322"/>
              <a:gd name="connsiteY19" fmla="*/ 69422 h 108891"/>
              <a:gd name="connsiteX20" fmla="*/ 25166 w 76322"/>
              <a:gd name="connsiteY20" fmla="*/ 60728 h 108891"/>
              <a:gd name="connsiteX21" fmla="*/ 31302 w 76322"/>
              <a:gd name="connsiteY21" fmla="*/ 53113 h 108891"/>
              <a:gd name="connsiteX22" fmla="*/ 34421 w 76322"/>
              <a:gd name="connsiteY22" fmla="*/ 46006 h 108891"/>
              <a:gd name="connsiteX23" fmla="*/ 35549 w 76322"/>
              <a:gd name="connsiteY23" fmla="*/ 38772 h 108891"/>
              <a:gd name="connsiteX24" fmla="*/ 35752 w 76322"/>
              <a:gd name="connsiteY24" fmla="*/ 30713 h 108891"/>
              <a:gd name="connsiteX25" fmla="*/ 35752 w 76322"/>
              <a:gd name="connsiteY25" fmla="*/ 19798 h 108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6322" h="108891">
                <a:moveTo>
                  <a:pt x="35752" y="19798"/>
                </a:moveTo>
                <a:lnTo>
                  <a:pt x="3296" y="19798"/>
                </a:lnTo>
                <a:lnTo>
                  <a:pt x="3296" y="9011"/>
                </a:lnTo>
                <a:lnTo>
                  <a:pt x="48050" y="9011"/>
                </a:lnTo>
                <a:lnTo>
                  <a:pt x="48050" y="32870"/>
                </a:lnTo>
                <a:cubicBezTo>
                  <a:pt x="48050" y="34304"/>
                  <a:pt x="48024" y="35662"/>
                  <a:pt x="47974" y="36931"/>
                </a:cubicBezTo>
                <a:cubicBezTo>
                  <a:pt x="47936" y="38201"/>
                  <a:pt x="47873" y="39419"/>
                  <a:pt x="47796" y="40613"/>
                </a:cubicBezTo>
                <a:lnTo>
                  <a:pt x="64024" y="40613"/>
                </a:lnTo>
                <a:lnTo>
                  <a:pt x="64024" y="0"/>
                </a:lnTo>
                <a:lnTo>
                  <a:pt x="76322" y="0"/>
                </a:lnTo>
                <a:lnTo>
                  <a:pt x="76322" y="108891"/>
                </a:lnTo>
                <a:lnTo>
                  <a:pt x="64024" y="108891"/>
                </a:lnTo>
                <a:lnTo>
                  <a:pt x="64024" y="51527"/>
                </a:lnTo>
                <a:lnTo>
                  <a:pt x="45768" y="51527"/>
                </a:lnTo>
                <a:cubicBezTo>
                  <a:pt x="44754" y="54484"/>
                  <a:pt x="43333" y="57339"/>
                  <a:pt x="41521" y="60094"/>
                </a:cubicBezTo>
                <a:cubicBezTo>
                  <a:pt x="39695" y="62848"/>
                  <a:pt x="37273" y="65702"/>
                  <a:pt x="34218" y="68660"/>
                </a:cubicBezTo>
                <a:cubicBezTo>
                  <a:pt x="31188" y="71617"/>
                  <a:pt x="27448" y="74815"/>
                  <a:pt x="23010" y="78242"/>
                </a:cubicBezTo>
                <a:cubicBezTo>
                  <a:pt x="18573" y="81669"/>
                  <a:pt x="13223" y="85451"/>
                  <a:pt x="6973" y="89601"/>
                </a:cubicBezTo>
                <a:lnTo>
                  <a:pt x="0" y="79829"/>
                </a:lnTo>
                <a:cubicBezTo>
                  <a:pt x="5908" y="76021"/>
                  <a:pt x="10915" y="72556"/>
                  <a:pt x="15023" y="69422"/>
                </a:cubicBezTo>
                <a:cubicBezTo>
                  <a:pt x="19118" y="66287"/>
                  <a:pt x="22504" y="63393"/>
                  <a:pt x="25166" y="60728"/>
                </a:cubicBezTo>
                <a:cubicBezTo>
                  <a:pt x="27828" y="58063"/>
                  <a:pt x="29869" y="55525"/>
                  <a:pt x="31302" y="53113"/>
                </a:cubicBezTo>
                <a:cubicBezTo>
                  <a:pt x="32748" y="50702"/>
                  <a:pt x="33787" y="48328"/>
                  <a:pt x="34421" y="46006"/>
                </a:cubicBezTo>
                <a:cubicBezTo>
                  <a:pt x="35042" y="43670"/>
                  <a:pt x="35435" y="41259"/>
                  <a:pt x="35549" y="38772"/>
                </a:cubicBezTo>
                <a:cubicBezTo>
                  <a:pt x="35688" y="36272"/>
                  <a:pt x="35752" y="33581"/>
                  <a:pt x="35752" y="30713"/>
                </a:cubicBezTo>
                <a:lnTo>
                  <a:pt x="35752" y="197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21113" y="7943336"/>
            <a:ext cx="107256" cy="63202"/>
          </a:xfrm>
          <a:custGeom>
            <a:avLst/>
            <a:gdLst>
              <a:gd name="connsiteX0" fmla="*/ 107256 w 107256"/>
              <a:gd name="connsiteY0" fmla="*/ 0 h 63202"/>
              <a:gd name="connsiteX1" fmla="*/ 107256 w 107256"/>
              <a:gd name="connsiteY1" fmla="*/ 10660 h 63202"/>
              <a:gd name="connsiteX2" fmla="*/ 59967 w 107256"/>
              <a:gd name="connsiteY2" fmla="*/ 10660 h 63202"/>
              <a:gd name="connsiteX3" fmla="*/ 59967 w 107256"/>
              <a:gd name="connsiteY3" fmla="*/ 23605 h 63202"/>
              <a:gd name="connsiteX4" fmla="*/ 91915 w 107256"/>
              <a:gd name="connsiteY4" fmla="*/ 23605 h 63202"/>
              <a:gd name="connsiteX5" fmla="*/ 91915 w 107256"/>
              <a:gd name="connsiteY5" fmla="*/ 63202 h 63202"/>
              <a:gd name="connsiteX6" fmla="*/ 15339 w 107256"/>
              <a:gd name="connsiteY6" fmla="*/ 63202 h 63202"/>
              <a:gd name="connsiteX7" fmla="*/ 15339 w 107256"/>
              <a:gd name="connsiteY7" fmla="*/ 23605 h 63202"/>
              <a:gd name="connsiteX8" fmla="*/ 47288 w 107256"/>
              <a:gd name="connsiteY8" fmla="*/ 23605 h 63202"/>
              <a:gd name="connsiteX9" fmla="*/ 47288 w 107256"/>
              <a:gd name="connsiteY9" fmla="*/ 10660 h 63202"/>
              <a:gd name="connsiteX10" fmla="*/ 0 w 107256"/>
              <a:gd name="connsiteY10" fmla="*/ 10660 h 63202"/>
              <a:gd name="connsiteX11" fmla="*/ 0 w 107256"/>
              <a:gd name="connsiteY11" fmla="*/ 0 h 63202"/>
              <a:gd name="connsiteX12" fmla="*/ 107256 w 107256"/>
              <a:gd name="connsiteY12" fmla="*/ 0 h 6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7256" h="63202">
                <a:moveTo>
                  <a:pt x="107256" y="0"/>
                </a:moveTo>
                <a:lnTo>
                  <a:pt x="107256" y="10660"/>
                </a:lnTo>
                <a:lnTo>
                  <a:pt x="59967" y="10660"/>
                </a:lnTo>
                <a:lnTo>
                  <a:pt x="59967" y="23605"/>
                </a:lnTo>
                <a:lnTo>
                  <a:pt x="91915" y="23605"/>
                </a:lnTo>
                <a:lnTo>
                  <a:pt x="91915" y="63202"/>
                </a:lnTo>
                <a:lnTo>
                  <a:pt x="15339" y="63202"/>
                </a:lnTo>
                <a:lnTo>
                  <a:pt x="15339" y="23605"/>
                </a:lnTo>
                <a:lnTo>
                  <a:pt x="47288" y="23605"/>
                </a:lnTo>
                <a:lnTo>
                  <a:pt x="47288" y="10660"/>
                </a:lnTo>
                <a:lnTo>
                  <a:pt x="0" y="10660"/>
                </a:lnTo>
                <a:lnTo>
                  <a:pt x="0" y="0"/>
                </a:lnTo>
                <a:lnTo>
                  <a:pt x="107256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51186" y="7959198"/>
            <a:ext cx="80505" cy="48227"/>
          </a:xfrm>
          <a:custGeom>
            <a:avLst/>
            <a:gdLst>
              <a:gd name="connsiteX0" fmla="*/ 633 w 80505"/>
              <a:gd name="connsiteY0" fmla="*/ 48227 h 48227"/>
              <a:gd name="connsiteX1" fmla="*/ 633 w 80505"/>
              <a:gd name="connsiteY1" fmla="*/ 18910 h 48227"/>
              <a:gd name="connsiteX2" fmla="*/ 64785 w 80505"/>
              <a:gd name="connsiteY2" fmla="*/ 18910 h 48227"/>
              <a:gd name="connsiteX3" fmla="*/ 64785 w 80505"/>
              <a:gd name="connsiteY3" fmla="*/ 10279 h 48227"/>
              <a:gd name="connsiteX4" fmla="*/ 0 w 80505"/>
              <a:gd name="connsiteY4" fmla="*/ 10279 h 48227"/>
              <a:gd name="connsiteX5" fmla="*/ 0 w 80505"/>
              <a:gd name="connsiteY5" fmla="*/ 0 h 48227"/>
              <a:gd name="connsiteX6" fmla="*/ 77082 w 80505"/>
              <a:gd name="connsiteY6" fmla="*/ 0 h 48227"/>
              <a:gd name="connsiteX7" fmla="*/ 77082 w 80505"/>
              <a:gd name="connsiteY7" fmla="*/ 28936 h 48227"/>
              <a:gd name="connsiteX8" fmla="*/ 12931 w 80505"/>
              <a:gd name="connsiteY8" fmla="*/ 28936 h 48227"/>
              <a:gd name="connsiteX9" fmla="*/ 12931 w 80505"/>
              <a:gd name="connsiteY9" fmla="*/ 37947 h 48227"/>
              <a:gd name="connsiteX10" fmla="*/ 80505 w 80505"/>
              <a:gd name="connsiteY10" fmla="*/ 37947 h 48227"/>
              <a:gd name="connsiteX11" fmla="*/ 80505 w 80505"/>
              <a:gd name="connsiteY11" fmla="*/ 48227 h 48227"/>
              <a:gd name="connsiteX12" fmla="*/ 633 w 80505"/>
              <a:gd name="connsiteY12" fmla="*/ 48227 h 4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5" h="48227">
                <a:moveTo>
                  <a:pt x="633" y="48227"/>
                </a:moveTo>
                <a:lnTo>
                  <a:pt x="633" y="18910"/>
                </a:lnTo>
                <a:lnTo>
                  <a:pt x="64785" y="18910"/>
                </a:lnTo>
                <a:lnTo>
                  <a:pt x="64785" y="10279"/>
                </a:lnTo>
                <a:lnTo>
                  <a:pt x="0" y="10279"/>
                </a:lnTo>
                <a:lnTo>
                  <a:pt x="0" y="0"/>
                </a:lnTo>
                <a:lnTo>
                  <a:pt x="77082" y="0"/>
                </a:lnTo>
                <a:lnTo>
                  <a:pt x="77082" y="28936"/>
                </a:lnTo>
                <a:lnTo>
                  <a:pt x="12931" y="28936"/>
                </a:lnTo>
                <a:lnTo>
                  <a:pt x="12931" y="37947"/>
                </a:lnTo>
                <a:lnTo>
                  <a:pt x="80505" y="37947"/>
                </a:lnTo>
                <a:lnTo>
                  <a:pt x="80505" y="48227"/>
                </a:lnTo>
                <a:lnTo>
                  <a:pt x="633" y="482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36479" y="7940669"/>
            <a:ext cx="107257" cy="10407"/>
          </a:xfrm>
          <a:custGeom>
            <a:avLst/>
            <a:gdLst>
              <a:gd name="connsiteX0" fmla="*/ 0 w 107257"/>
              <a:gd name="connsiteY0" fmla="*/ 5203 h 10407"/>
              <a:gd name="connsiteX1" fmla="*/ 107257 w 107257"/>
              <a:gd name="connsiteY1" fmla="*/ 5203 h 10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407">
                <a:moveTo>
                  <a:pt x="0" y="5203"/>
                </a:moveTo>
                <a:lnTo>
                  <a:pt x="107257" y="520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62410" y="7889650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82031" y="7898153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7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6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7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7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6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98919" y="7891170"/>
            <a:ext cx="107257" cy="67010"/>
          </a:xfrm>
          <a:custGeom>
            <a:avLst/>
            <a:gdLst>
              <a:gd name="connsiteX0" fmla="*/ 53628 w 107257"/>
              <a:gd name="connsiteY0" fmla="*/ 0 h 67010"/>
              <a:gd name="connsiteX1" fmla="*/ 68905 w 107257"/>
              <a:gd name="connsiteY1" fmla="*/ 1459 h 67010"/>
              <a:gd name="connsiteX2" fmla="*/ 80759 w 107257"/>
              <a:gd name="connsiteY2" fmla="*/ 5647 h 67010"/>
              <a:gd name="connsiteX3" fmla="*/ 88429 w 107257"/>
              <a:gd name="connsiteY3" fmla="*/ 12310 h 67010"/>
              <a:gd name="connsiteX4" fmla="*/ 91155 w 107257"/>
              <a:gd name="connsiteY4" fmla="*/ 21194 h 67010"/>
              <a:gd name="connsiteX5" fmla="*/ 91155 w 107257"/>
              <a:gd name="connsiteY5" fmla="*/ 24748 h 67010"/>
              <a:gd name="connsiteX6" fmla="*/ 88176 w 107257"/>
              <a:gd name="connsiteY6" fmla="*/ 34139 h 67010"/>
              <a:gd name="connsiteX7" fmla="*/ 79745 w 107257"/>
              <a:gd name="connsiteY7" fmla="*/ 40866 h 67010"/>
              <a:gd name="connsiteX8" fmla="*/ 79745 w 107257"/>
              <a:gd name="connsiteY8" fmla="*/ 56350 h 67010"/>
              <a:gd name="connsiteX9" fmla="*/ 107257 w 107257"/>
              <a:gd name="connsiteY9" fmla="*/ 56350 h 67010"/>
              <a:gd name="connsiteX10" fmla="*/ 107257 w 107257"/>
              <a:gd name="connsiteY10" fmla="*/ 67010 h 67010"/>
              <a:gd name="connsiteX11" fmla="*/ 0 w 107257"/>
              <a:gd name="connsiteY11" fmla="*/ 67010 h 67010"/>
              <a:gd name="connsiteX12" fmla="*/ 0 w 107257"/>
              <a:gd name="connsiteY12" fmla="*/ 56350 h 67010"/>
              <a:gd name="connsiteX13" fmla="*/ 27638 w 107257"/>
              <a:gd name="connsiteY13" fmla="*/ 56350 h 67010"/>
              <a:gd name="connsiteX14" fmla="*/ 27638 w 107257"/>
              <a:gd name="connsiteY14" fmla="*/ 40993 h 67010"/>
              <a:gd name="connsiteX15" fmla="*/ 19080 w 107257"/>
              <a:gd name="connsiteY15" fmla="*/ 34139 h 67010"/>
              <a:gd name="connsiteX16" fmla="*/ 16101 w 107257"/>
              <a:gd name="connsiteY16" fmla="*/ 24748 h 67010"/>
              <a:gd name="connsiteX17" fmla="*/ 16101 w 107257"/>
              <a:gd name="connsiteY17" fmla="*/ 21194 h 67010"/>
              <a:gd name="connsiteX18" fmla="*/ 18827 w 107257"/>
              <a:gd name="connsiteY18" fmla="*/ 12310 h 67010"/>
              <a:gd name="connsiteX19" fmla="*/ 26497 w 107257"/>
              <a:gd name="connsiteY19" fmla="*/ 5647 h 67010"/>
              <a:gd name="connsiteX20" fmla="*/ 38351 w 107257"/>
              <a:gd name="connsiteY20" fmla="*/ 1459 h 67010"/>
              <a:gd name="connsiteX21" fmla="*/ 53628 w 107257"/>
              <a:gd name="connsiteY21" fmla="*/ 0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7257" h="67010">
                <a:moveTo>
                  <a:pt x="53628" y="0"/>
                </a:moveTo>
                <a:cubicBezTo>
                  <a:pt x="59206" y="0"/>
                  <a:pt x="64303" y="482"/>
                  <a:pt x="68905" y="1459"/>
                </a:cubicBezTo>
                <a:cubicBezTo>
                  <a:pt x="73507" y="2437"/>
                  <a:pt x="77463" y="3833"/>
                  <a:pt x="80759" y="5647"/>
                </a:cubicBezTo>
                <a:cubicBezTo>
                  <a:pt x="84056" y="7475"/>
                  <a:pt x="86616" y="9696"/>
                  <a:pt x="88429" y="12310"/>
                </a:cubicBezTo>
                <a:cubicBezTo>
                  <a:pt x="90255" y="14937"/>
                  <a:pt x="91155" y="17895"/>
                  <a:pt x="91155" y="21194"/>
                </a:cubicBezTo>
                <a:lnTo>
                  <a:pt x="91155" y="24748"/>
                </a:lnTo>
                <a:cubicBezTo>
                  <a:pt x="91155" y="28302"/>
                  <a:pt x="90166" y="31436"/>
                  <a:pt x="88176" y="34139"/>
                </a:cubicBezTo>
                <a:cubicBezTo>
                  <a:pt x="86185" y="36855"/>
                  <a:pt x="83384" y="39089"/>
                  <a:pt x="79745" y="40866"/>
                </a:cubicBezTo>
                <a:lnTo>
                  <a:pt x="79745" y="56350"/>
                </a:lnTo>
                <a:lnTo>
                  <a:pt x="107257" y="56350"/>
                </a:lnTo>
                <a:lnTo>
                  <a:pt x="107257" y="67010"/>
                </a:lnTo>
                <a:lnTo>
                  <a:pt x="0" y="67010"/>
                </a:lnTo>
                <a:lnTo>
                  <a:pt x="0" y="56350"/>
                </a:lnTo>
                <a:lnTo>
                  <a:pt x="27638" y="56350"/>
                </a:lnTo>
                <a:lnTo>
                  <a:pt x="27638" y="40993"/>
                </a:lnTo>
                <a:cubicBezTo>
                  <a:pt x="23923" y="39127"/>
                  <a:pt x="21071" y="36855"/>
                  <a:pt x="19080" y="34139"/>
                </a:cubicBezTo>
                <a:cubicBezTo>
                  <a:pt x="17102" y="31436"/>
                  <a:pt x="16101" y="28302"/>
                  <a:pt x="16101" y="24748"/>
                </a:cubicBezTo>
                <a:lnTo>
                  <a:pt x="16101" y="21194"/>
                </a:lnTo>
                <a:cubicBezTo>
                  <a:pt x="16101" y="17895"/>
                  <a:pt x="17014" y="14937"/>
                  <a:pt x="18827" y="12310"/>
                </a:cubicBezTo>
                <a:cubicBezTo>
                  <a:pt x="20640" y="9696"/>
                  <a:pt x="23200" y="7475"/>
                  <a:pt x="26497" y="5647"/>
                </a:cubicBezTo>
                <a:cubicBezTo>
                  <a:pt x="29793" y="3833"/>
                  <a:pt x="33749" y="2437"/>
                  <a:pt x="38351" y="1459"/>
                </a:cubicBezTo>
                <a:cubicBezTo>
                  <a:pt x="42966" y="482"/>
                  <a:pt x="48050" y="0"/>
                  <a:pt x="53628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14801" y="7890413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2 w 67574"/>
              <a:gd name="connsiteY2" fmla="*/ 0 h 27159"/>
              <a:gd name="connsiteX3" fmla="*/ 40442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2" y="0"/>
                </a:lnTo>
                <a:lnTo>
                  <a:pt x="40442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13731" y="7889652"/>
            <a:ext cx="12424" cy="58253"/>
          </a:xfrm>
          <a:custGeom>
            <a:avLst/>
            <a:gdLst>
              <a:gd name="connsiteX0" fmla="*/ 6212 w 12424"/>
              <a:gd name="connsiteY0" fmla="*/ 0 h 58253"/>
              <a:gd name="connsiteX1" fmla="*/ 6212 w 12424"/>
              <a:gd name="connsiteY1" fmla="*/ 58253 h 58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24" h="58253">
                <a:moveTo>
                  <a:pt x="6212" y="0"/>
                </a:moveTo>
                <a:lnTo>
                  <a:pt x="6212" y="5825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53117" y="7953742"/>
            <a:ext cx="76322" cy="53685"/>
          </a:xfrm>
          <a:custGeom>
            <a:avLst/>
            <a:gdLst>
              <a:gd name="connsiteX0" fmla="*/ 646 w 76322"/>
              <a:gd name="connsiteY0" fmla="*/ 53685 h 53685"/>
              <a:gd name="connsiteX1" fmla="*/ 646 w 76322"/>
              <a:gd name="connsiteY1" fmla="*/ 21702 h 53685"/>
              <a:gd name="connsiteX2" fmla="*/ 60728 w 76322"/>
              <a:gd name="connsiteY2" fmla="*/ 21702 h 53685"/>
              <a:gd name="connsiteX3" fmla="*/ 60728 w 76322"/>
              <a:gd name="connsiteY3" fmla="*/ 10407 h 53685"/>
              <a:gd name="connsiteX4" fmla="*/ 0 w 76322"/>
              <a:gd name="connsiteY4" fmla="*/ 10407 h 53685"/>
              <a:gd name="connsiteX5" fmla="*/ 0 w 76322"/>
              <a:gd name="connsiteY5" fmla="*/ 0 h 53685"/>
              <a:gd name="connsiteX6" fmla="*/ 73026 w 76322"/>
              <a:gd name="connsiteY6" fmla="*/ 0 h 53685"/>
              <a:gd name="connsiteX7" fmla="*/ 73026 w 76322"/>
              <a:gd name="connsiteY7" fmla="*/ 31855 h 53685"/>
              <a:gd name="connsiteX8" fmla="*/ 12931 w 76322"/>
              <a:gd name="connsiteY8" fmla="*/ 31855 h 53685"/>
              <a:gd name="connsiteX9" fmla="*/ 12931 w 76322"/>
              <a:gd name="connsiteY9" fmla="*/ 43277 h 53685"/>
              <a:gd name="connsiteX10" fmla="*/ 76322 w 76322"/>
              <a:gd name="connsiteY10" fmla="*/ 43277 h 53685"/>
              <a:gd name="connsiteX11" fmla="*/ 76322 w 76322"/>
              <a:gd name="connsiteY11" fmla="*/ 53685 h 53685"/>
              <a:gd name="connsiteX12" fmla="*/ 646 w 76322"/>
              <a:gd name="connsiteY12" fmla="*/ 53685 h 536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6322" h="53685">
                <a:moveTo>
                  <a:pt x="646" y="53685"/>
                </a:moveTo>
                <a:lnTo>
                  <a:pt x="646" y="21702"/>
                </a:lnTo>
                <a:lnTo>
                  <a:pt x="60728" y="21702"/>
                </a:lnTo>
                <a:lnTo>
                  <a:pt x="60728" y="10407"/>
                </a:lnTo>
                <a:lnTo>
                  <a:pt x="0" y="10407"/>
                </a:lnTo>
                <a:lnTo>
                  <a:pt x="0" y="0"/>
                </a:lnTo>
                <a:lnTo>
                  <a:pt x="73026" y="0"/>
                </a:lnTo>
                <a:lnTo>
                  <a:pt x="73026" y="31855"/>
                </a:lnTo>
                <a:lnTo>
                  <a:pt x="12931" y="31855"/>
                </a:lnTo>
                <a:lnTo>
                  <a:pt x="12931" y="43277"/>
                </a:lnTo>
                <a:lnTo>
                  <a:pt x="76322" y="43277"/>
                </a:lnTo>
                <a:lnTo>
                  <a:pt x="76322" y="53685"/>
                </a:lnTo>
                <a:lnTo>
                  <a:pt x="646" y="53685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30296" y="7892570"/>
            <a:ext cx="69096" cy="57999"/>
          </a:xfrm>
          <a:custGeom>
            <a:avLst/>
            <a:gdLst>
              <a:gd name="connsiteX0" fmla="*/ 35891 w 69096"/>
              <a:gd name="connsiteY0" fmla="*/ 32109 h 57999"/>
              <a:gd name="connsiteX1" fmla="*/ 33229 w 69096"/>
              <a:gd name="connsiteY1" fmla="*/ 36234 h 57999"/>
              <a:gd name="connsiteX2" fmla="*/ 27384 w 69096"/>
              <a:gd name="connsiteY2" fmla="*/ 42008 h 57999"/>
              <a:gd name="connsiteX3" fmla="*/ 17939 w 69096"/>
              <a:gd name="connsiteY3" fmla="*/ 49940 h 57999"/>
              <a:gd name="connsiteX4" fmla="*/ 7226 w 69096"/>
              <a:gd name="connsiteY4" fmla="*/ 57999 h 57999"/>
              <a:gd name="connsiteX5" fmla="*/ 0 w 69096"/>
              <a:gd name="connsiteY5" fmla="*/ 49115 h 57999"/>
              <a:gd name="connsiteX6" fmla="*/ 11790 w 69096"/>
              <a:gd name="connsiteY6" fmla="*/ 40041 h 57999"/>
              <a:gd name="connsiteX7" fmla="*/ 20918 w 69096"/>
              <a:gd name="connsiteY7" fmla="*/ 32363 h 57999"/>
              <a:gd name="connsiteX8" fmla="*/ 27384 w 69096"/>
              <a:gd name="connsiteY8" fmla="*/ 23796 h 57999"/>
              <a:gd name="connsiteX9" fmla="*/ 29159 w 69096"/>
              <a:gd name="connsiteY9" fmla="*/ 12818 h 57999"/>
              <a:gd name="connsiteX10" fmla="*/ 29159 w 69096"/>
              <a:gd name="connsiteY10" fmla="*/ 0 h 57999"/>
              <a:gd name="connsiteX11" fmla="*/ 41837 w 69096"/>
              <a:gd name="connsiteY11" fmla="*/ 0 h 57999"/>
              <a:gd name="connsiteX12" fmla="*/ 41837 w 69096"/>
              <a:gd name="connsiteY12" fmla="*/ 12310 h 57999"/>
              <a:gd name="connsiteX13" fmla="*/ 42091 w 69096"/>
              <a:gd name="connsiteY13" fmla="*/ 17577 h 57999"/>
              <a:gd name="connsiteX14" fmla="*/ 43042 w 69096"/>
              <a:gd name="connsiteY14" fmla="*/ 21892 h 57999"/>
              <a:gd name="connsiteX15" fmla="*/ 45007 w 69096"/>
              <a:gd name="connsiteY15" fmla="*/ 25699 h 57999"/>
              <a:gd name="connsiteX16" fmla="*/ 48430 w 69096"/>
              <a:gd name="connsiteY16" fmla="*/ 29443 h 57999"/>
              <a:gd name="connsiteX17" fmla="*/ 58256 w 69096"/>
              <a:gd name="connsiteY17" fmla="*/ 37376 h 57999"/>
              <a:gd name="connsiteX18" fmla="*/ 69096 w 69096"/>
              <a:gd name="connsiteY18" fmla="*/ 44927 h 57999"/>
              <a:gd name="connsiteX19" fmla="*/ 61869 w 69096"/>
              <a:gd name="connsiteY19" fmla="*/ 54065 h 57999"/>
              <a:gd name="connsiteX20" fmla="*/ 52360 w 69096"/>
              <a:gd name="connsiteY20" fmla="*/ 47084 h 57999"/>
              <a:gd name="connsiteX21" fmla="*/ 43232 w 69096"/>
              <a:gd name="connsiteY21" fmla="*/ 39851 h 57999"/>
              <a:gd name="connsiteX22" fmla="*/ 38605 w 69096"/>
              <a:gd name="connsiteY22" fmla="*/ 35599 h 57999"/>
              <a:gd name="connsiteX23" fmla="*/ 36005 w 69096"/>
              <a:gd name="connsiteY23" fmla="*/ 32109 h 57999"/>
              <a:gd name="connsiteX24" fmla="*/ 35891 w 69096"/>
              <a:gd name="connsiteY24" fmla="*/ 32109 h 57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9096" h="57999">
                <a:moveTo>
                  <a:pt x="35891" y="32109"/>
                </a:moveTo>
                <a:cubicBezTo>
                  <a:pt x="35625" y="33124"/>
                  <a:pt x="34738" y="34495"/>
                  <a:pt x="33229" y="36234"/>
                </a:cubicBezTo>
                <a:cubicBezTo>
                  <a:pt x="31695" y="37972"/>
                  <a:pt x="29755" y="39889"/>
                  <a:pt x="27384" y="42008"/>
                </a:cubicBezTo>
                <a:cubicBezTo>
                  <a:pt x="24684" y="44381"/>
                  <a:pt x="21539" y="47021"/>
                  <a:pt x="17939" y="49940"/>
                </a:cubicBezTo>
                <a:cubicBezTo>
                  <a:pt x="14351" y="52859"/>
                  <a:pt x="10788" y="55537"/>
                  <a:pt x="7226" y="57999"/>
                </a:cubicBezTo>
                <a:lnTo>
                  <a:pt x="0" y="49115"/>
                </a:lnTo>
                <a:cubicBezTo>
                  <a:pt x="4056" y="46070"/>
                  <a:pt x="7987" y="43049"/>
                  <a:pt x="11790" y="40041"/>
                </a:cubicBezTo>
                <a:cubicBezTo>
                  <a:pt x="15594" y="37033"/>
                  <a:pt x="18636" y="34482"/>
                  <a:pt x="20918" y="32363"/>
                </a:cubicBezTo>
                <a:cubicBezTo>
                  <a:pt x="24050" y="29482"/>
                  <a:pt x="26206" y="26627"/>
                  <a:pt x="27384" y="23796"/>
                </a:cubicBezTo>
                <a:cubicBezTo>
                  <a:pt x="28563" y="20953"/>
                  <a:pt x="29159" y="17298"/>
                  <a:pt x="29159" y="12818"/>
                </a:cubicBezTo>
                <a:lnTo>
                  <a:pt x="29159" y="0"/>
                </a:lnTo>
                <a:lnTo>
                  <a:pt x="41837" y="0"/>
                </a:lnTo>
                <a:lnTo>
                  <a:pt x="41837" y="12310"/>
                </a:lnTo>
                <a:cubicBezTo>
                  <a:pt x="41837" y="14252"/>
                  <a:pt x="41926" y="16016"/>
                  <a:pt x="42091" y="17577"/>
                </a:cubicBezTo>
                <a:cubicBezTo>
                  <a:pt x="42256" y="19139"/>
                  <a:pt x="42585" y="20585"/>
                  <a:pt x="43042" y="21892"/>
                </a:cubicBezTo>
                <a:cubicBezTo>
                  <a:pt x="43511" y="23200"/>
                  <a:pt x="44170" y="24469"/>
                  <a:pt x="45007" y="25699"/>
                </a:cubicBezTo>
                <a:cubicBezTo>
                  <a:pt x="45856" y="26930"/>
                  <a:pt x="46997" y="28175"/>
                  <a:pt x="48430" y="29443"/>
                </a:cubicBezTo>
                <a:cubicBezTo>
                  <a:pt x="51396" y="32147"/>
                  <a:pt x="54667" y="34800"/>
                  <a:pt x="58256" y="37376"/>
                </a:cubicBezTo>
                <a:cubicBezTo>
                  <a:pt x="61843" y="39952"/>
                  <a:pt x="65469" y="42478"/>
                  <a:pt x="69096" y="44927"/>
                </a:cubicBezTo>
                <a:lnTo>
                  <a:pt x="61869" y="54065"/>
                </a:lnTo>
                <a:cubicBezTo>
                  <a:pt x="58661" y="51692"/>
                  <a:pt x="55492" y="49369"/>
                  <a:pt x="52360" y="47084"/>
                </a:cubicBezTo>
                <a:cubicBezTo>
                  <a:pt x="49241" y="44801"/>
                  <a:pt x="46186" y="42389"/>
                  <a:pt x="43232" y="39851"/>
                </a:cubicBezTo>
                <a:cubicBezTo>
                  <a:pt x="41546" y="38404"/>
                  <a:pt x="39999" y="36995"/>
                  <a:pt x="38605" y="35599"/>
                </a:cubicBezTo>
                <a:cubicBezTo>
                  <a:pt x="37210" y="34203"/>
                  <a:pt x="36348" y="33035"/>
                  <a:pt x="36005" y="32109"/>
                </a:cubicBezTo>
                <a:lnTo>
                  <a:pt x="35891" y="3210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4216" y="7893711"/>
            <a:ext cx="92043" cy="51907"/>
          </a:xfrm>
          <a:custGeom>
            <a:avLst/>
            <a:gdLst>
              <a:gd name="connsiteX0" fmla="*/ 60221 w 92043"/>
              <a:gd name="connsiteY0" fmla="*/ 39851 h 51907"/>
              <a:gd name="connsiteX1" fmla="*/ 50649 w 92043"/>
              <a:gd name="connsiteY1" fmla="*/ 34266 h 51907"/>
              <a:gd name="connsiteX2" fmla="*/ 46148 w 92043"/>
              <a:gd name="connsiteY2" fmla="*/ 29698 h 51907"/>
              <a:gd name="connsiteX3" fmla="*/ 46021 w 92043"/>
              <a:gd name="connsiteY3" fmla="*/ 29698 h 51907"/>
              <a:gd name="connsiteX4" fmla="*/ 41584 w 92043"/>
              <a:gd name="connsiteY4" fmla="*/ 34330 h 51907"/>
              <a:gd name="connsiteX5" fmla="*/ 31948 w 92043"/>
              <a:gd name="connsiteY5" fmla="*/ 39978 h 51907"/>
              <a:gd name="connsiteX6" fmla="*/ 19777 w 92043"/>
              <a:gd name="connsiteY6" fmla="*/ 45689 h 51907"/>
              <a:gd name="connsiteX7" fmla="*/ 4944 w 92043"/>
              <a:gd name="connsiteY7" fmla="*/ 51907 h 51907"/>
              <a:gd name="connsiteX8" fmla="*/ 0 w 92043"/>
              <a:gd name="connsiteY8" fmla="*/ 41627 h 51907"/>
              <a:gd name="connsiteX9" fmla="*/ 14452 w 92043"/>
              <a:gd name="connsiteY9" fmla="*/ 35726 h 51907"/>
              <a:gd name="connsiteX10" fmla="*/ 27892 w 92043"/>
              <a:gd name="connsiteY10" fmla="*/ 29190 h 51907"/>
              <a:gd name="connsiteX11" fmla="*/ 33343 w 92043"/>
              <a:gd name="connsiteY11" fmla="*/ 25636 h 51907"/>
              <a:gd name="connsiteX12" fmla="*/ 37083 w 92043"/>
              <a:gd name="connsiteY12" fmla="*/ 21638 h 51907"/>
              <a:gd name="connsiteX13" fmla="*/ 39175 w 92043"/>
              <a:gd name="connsiteY13" fmla="*/ 16689 h 51907"/>
              <a:gd name="connsiteX14" fmla="*/ 39809 w 92043"/>
              <a:gd name="connsiteY14" fmla="*/ 10407 h 51907"/>
              <a:gd name="connsiteX15" fmla="*/ 39809 w 92043"/>
              <a:gd name="connsiteY15" fmla="*/ 0 h 51907"/>
              <a:gd name="connsiteX16" fmla="*/ 52360 w 92043"/>
              <a:gd name="connsiteY16" fmla="*/ 0 h 51907"/>
              <a:gd name="connsiteX17" fmla="*/ 52360 w 92043"/>
              <a:gd name="connsiteY17" fmla="*/ 10407 h 51907"/>
              <a:gd name="connsiteX18" fmla="*/ 52994 w 92043"/>
              <a:gd name="connsiteY18" fmla="*/ 16689 h 51907"/>
              <a:gd name="connsiteX19" fmla="*/ 55023 w 92043"/>
              <a:gd name="connsiteY19" fmla="*/ 21638 h 51907"/>
              <a:gd name="connsiteX20" fmla="*/ 58636 w 92043"/>
              <a:gd name="connsiteY20" fmla="*/ 25636 h 51907"/>
              <a:gd name="connsiteX21" fmla="*/ 64151 w 92043"/>
              <a:gd name="connsiteY21" fmla="*/ 29190 h 51907"/>
              <a:gd name="connsiteX22" fmla="*/ 77590 w 92043"/>
              <a:gd name="connsiteY22" fmla="*/ 35726 h 51907"/>
              <a:gd name="connsiteX23" fmla="*/ 92043 w 92043"/>
              <a:gd name="connsiteY23" fmla="*/ 41627 h 51907"/>
              <a:gd name="connsiteX24" fmla="*/ 87225 w 92043"/>
              <a:gd name="connsiteY24" fmla="*/ 51780 h 51907"/>
              <a:gd name="connsiteX25" fmla="*/ 72392 w 92043"/>
              <a:gd name="connsiteY25" fmla="*/ 45562 h 51907"/>
              <a:gd name="connsiteX26" fmla="*/ 60221 w 92043"/>
              <a:gd name="connsiteY26" fmla="*/ 39851 h 51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92043" h="51907">
                <a:moveTo>
                  <a:pt x="60221" y="39851"/>
                </a:moveTo>
                <a:cubicBezTo>
                  <a:pt x="55999" y="37731"/>
                  <a:pt x="52804" y="35878"/>
                  <a:pt x="50649" y="34266"/>
                </a:cubicBezTo>
                <a:cubicBezTo>
                  <a:pt x="48493" y="32655"/>
                  <a:pt x="46997" y="31132"/>
                  <a:pt x="46148" y="29698"/>
                </a:cubicBezTo>
                <a:lnTo>
                  <a:pt x="46021" y="29698"/>
                </a:lnTo>
                <a:cubicBezTo>
                  <a:pt x="45260" y="31132"/>
                  <a:pt x="43777" y="32680"/>
                  <a:pt x="41584" y="34330"/>
                </a:cubicBezTo>
                <a:cubicBezTo>
                  <a:pt x="39378" y="35979"/>
                  <a:pt x="36170" y="37858"/>
                  <a:pt x="31948" y="39978"/>
                </a:cubicBezTo>
                <a:cubicBezTo>
                  <a:pt x="28487" y="41665"/>
                  <a:pt x="24418" y="43569"/>
                  <a:pt x="19777" y="45689"/>
                </a:cubicBezTo>
                <a:cubicBezTo>
                  <a:pt x="15125" y="47795"/>
                  <a:pt x="10180" y="49877"/>
                  <a:pt x="4944" y="51907"/>
                </a:cubicBezTo>
                <a:lnTo>
                  <a:pt x="0" y="41627"/>
                </a:lnTo>
                <a:cubicBezTo>
                  <a:pt x="4729" y="39851"/>
                  <a:pt x="9546" y="37883"/>
                  <a:pt x="14452" y="35726"/>
                </a:cubicBezTo>
                <a:cubicBezTo>
                  <a:pt x="19346" y="33568"/>
                  <a:pt x="23834" y="31385"/>
                  <a:pt x="27892" y="29190"/>
                </a:cubicBezTo>
                <a:cubicBezTo>
                  <a:pt x="29996" y="27997"/>
                  <a:pt x="31822" y="26816"/>
                  <a:pt x="33343" y="25636"/>
                </a:cubicBezTo>
                <a:cubicBezTo>
                  <a:pt x="34864" y="24456"/>
                  <a:pt x="36107" y="23124"/>
                  <a:pt x="37083" y="21638"/>
                </a:cubicBezTo>
                <a:cubicBezTo>
                  <a:pt x="38046" y="20153"/>
                  <a:pt x="38756" y="18504"/>
                  <a:pt x="39175" y="16689"/>
                </a:cubicBezTo>
                <a:cubicBezTo>
                  <a:pt x="39593" y="14874"/>
                  <a:pt x="39809" y="12780"/>
                  <a:pt x="39809" y="10407"/>
                </a:cubicBezTo>
                <a:lnTo>
                  <a:pt x="39809" y="0"/>
                </a:lnTo>
                <a:lnTo>
                  <a:pt x="52360" y="0"/>
                </a:lnTo>
                <a:lnTo>
                  <a:pt x="52360" y="10407"/>
                </a:lnTo>
                <a:cubicBezTo>
                  <a:pt x="52360" y="12780"/>
                  <a:pt x="52563" y="14874"/>
                  <a:pt x="52994" y="16689"/>
                </a:cubicBezTo>
                <a:cubicBezTo>
                  <a:pt x="53413" y="18504"/>
                  <a:pt x="54097" y="20153"/>
                  <a:pt x="55023" y="21638"/>
                </a:cubicBezTo>
                <a:cubicBezTo>
                  <a:pt x="55948" y="23124"/>
                  <a:pt x="57153" y="24456"/>
                  <a:pt x="58636" y="25636"/>
                </a:cubicBezTo>
                <a:cubicBezTo>
                  <a:pt x="60107" y="26816"/>
                  <a:pt x="61945" y="27997"/>
                  <a:pt x="64151" y="29190"/>
                </a:cubicBezTo>
                <a:cubicBezTo>
                  <a:pt x="68208" y="31385"/>
                  <a:pt x="72683" y="33568"/>
                  <a:pt x="77590" y="35726"/>
                </a:cubicBezTo>
                <a:cubicBezTo>
                  <a:pt x="82483" y="37883"/>
                  <a:pt x="87301" y="39851"/>
                  <a:pt x="92043" y="41627"/>
                </a:cubicBezTo>
                <a:lnTo>
                  <a:pt x="87225" y="51780"/>
                </a:lnTo>
                <a:cubicBezTo>
                  <a:pt x="81976" y="49750"/>
                  <a:pt x="77032" y="47681"/>
                  <a:pt x="72392" y="45562"/>
                </a:cubicBezTo>
                <a:cubicBezTo>
                  <a:pt x="67739" y="43443"/>
                  <a:pt x="63682" y="41539"/>
                  <a:pt x="60221" y="39851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76736" y="7955772"/>
            <a:ext cx="107257" cy="50893"/>
          </a:xfrm>
          <a:custGeom>
            <a:avLst/>
            <a:gdLst>
              <a:gd name="connsiteX0" fmla="*/ 47289 w 107257"/>
              <a:gd name="connsiteY0" fmla="*/ 50893 h 50893"/>
              <a:gd name="connsiteX1" fmla="*/ 47289 w 107257"/>
              <a:gd name="connsiteY1" fmla="*/ 10661 h 50893"/>
              <a:gd name="connsiteX2" fmla="*/ 0 w 107257"/>
              <a:gd name="connsiteY2" fmla="*/ 10661 h 50893"/>
              <a:gd name="connsiteX3" fmla="*/ 0 w 107257"/>
              <a:gd name="connsiteY3" fmla="*/ 0 h 50893"/>
              <a:gd name="connsiteX4" fmla="*/ 107257 w 107257"/>
              <a:gd name="connsiteY4" fmla="*/ 0 h 50893"/>
              <a:gd name="connsiteX5" fmla="*/ 107257 w 107257"/>
              <a:gd name="connsiteY5" fmla="*/ 10661 h 50893"/>
              <a:gd name="connsiteX6" fmla="*/ 59967 w 107257"/>
              <a:gd name="connsiteY6" fmla="*/ 10661 h 50893"/>
              <a:gd name="connsiteX7" fmla="*/ 59967 w 107257"/>
              <a:gd name="connsiteY7" fmla="*/ 50893 h 50893"/>
              <a:gd name="connsiteX8" fmla="*/ 47289 w 107257"/>
              <a:gd name="connsiteY8" fmla="*/ 50893 h 50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257" h="50893">
                <a:moveTo>
                  <a:pt x="47289" y="50893"/>
                </a:moveTo>
                <a:lnTo>
                  <a:pt x="47289" y="10661"/>
                </a:lnTo>
                <a:lnTo>
                  <a:pt x="0" y="10661"/>
                </a:lnTo>
                <a:lnTo>
                  <a:pt x="0" y="0"/>
                </a:lnTo>
                <a:lnTo>
                  <a:pt x="107257" y="0"/>
                </a:lnTo>
                <a:lnTo>
                  <a:pt x="107257" y="10661"/>
                </a:lnTo>
                <a:lnTo>
                  <a:pt x="59967" y="10661"/>
                </a:lnTo>
                <a:lnTo>
                  <a:pt x="59967" y="50893"/>
                </a:lnTo>
                <a:lnTo>
                  <a:pt x="47289" y="50893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7292" y="7890920"/>
            <a:ext cx="91155" cy="46069"/>
          </a:xfrm>
          <a:custGeom>
            <a:avLst/>
            <a:gdLst>
              <a:gd name="connsiteX0" fmla="*/ 86337 w 91155"/>
              <a:gd name="connsiteY0" fmla="*/ 46069 h 46069"/>
              <a:gd name="connsiteX1" fmla="*/ 73088 w 91155"/>
              <a:gd name="connsiteY1" fmla="*/ 40739 h 46069"/>
              <a:gd name="connsiteX2" fmla="*/ 61742 w 91155"/>
              <a:gd name="connsiteY2" fmla="*/ 35662 h 46069"/>
              <a:gd name="connsiteX3" fmla="*/ 49824 w 91155"/>
              <a:gd name="connsiteY3" fmla="*/ 29126 h 46069"/>
              <a:gd name="connsiteX4" fmla="*/ 45641 w 91155"/>
              <a:gd name="connsiteY4" fmla="*/ 24875 h 46069"/>
              <a:gd name="connsiteX5" fmla="*/ 45501 w 91155"/>
              <a:gd name="connsiteY5" fmla="*/ 24875 h 46069"/>
              <a:gd name="connsiteX6" fmla="*/ 41330 w 91155"/>
              <a:gd name="connsiteY6" fmla="*/ 29189 h 46069"/>
              <a:gd name="connsiteX7" fmla="*/ 29400 w 91155"/>
              <a:gd name="connsiteY7" fmla="*/ 35662 h 46069"/>
              <a:gd name="connsiteX8" fmla="*/ 18129 w 91155"/>
              <a:gd name="connsiteY8" fmla="*/ 40739 h 46069"/>
              <a:gd name="connsiteX9" fmla="*/ 4804 w 91155"/>
              <a:gd name="connsiteY9" fmla="*/ 46069 h 46069"/>
              <a:gd name="connsiteX10" fmla="*/ 0 w 91155"/>
              <a:gd name="connsiteY10" fmla="*/ 35789 h 46069"/>
              <a:gd name="connsiteX11" fmla="*/ 15974 w 91155"/>
              <a:gd name="connsiteY11" fmla="*/ 29507 h 46069"/>
              <a:gd name="connsiteX12" fmla="*/ 27498 w 91155"/>
              <a:gd name="connsiteY12" fmla="*/ 23986 h 46069"/>
              <a:gd name="connsiteX13" fmla="*/ 33153 w 91155"/>
              <a:gd name="connsiteY13" fmla="*/ 20559 h 46069"/>
              <a:gd name="connsiteX14" fmla="*/ 36753 w 91155"/>
              <a:gd name="connsiteY14" fmla="*/ 17069 h 46069"/>
              <a:gd name="connsiteX15" fmla="*/ 38731 w 91155"/>
              <a:gd name="connsiteY15" fmla="*/ 12944 h 46069"/>
              <a:gd name="connsiteX16" fmla="*/ 39302 w 91155"/>
              <a:gd name="connsiteY16" fmla="*/ 7360 h 46069"/>
              <a:gd name="connsiteX17" fmla="*/ 39302 w 91155"/>
              <a:gd name="connsiteY17" fmla="*/ 0 h 46069"/>
              <a:gd name="connsiteX18" fmla="*/ 51726 w 91155"/>
              <a:gd name="connsiteY18" fmla="*/ 0 h 46069"/>
              <a:gd name="connsiteX19" fmla="*/ 51726 w 91155"/>
              <a:gd name="connsiteY19" fmla="*/ 7360 h 46069"/>
              <a:gd name="connsiteX20" fmla="*/ 52297 w 91155"/>
              <a:gd name="connsiteY20" fmla="*/ 12944 h 46069"/>
              <a:gd name="connsiteX21" fmla="*/ 54185 w 91155"/>
              <a:gd name="connsiteY21" fmla="*/ 17133 h 46069"/>
              <a:gd name="connsiteX22" fmla="*/ 57811 w 91155"/>
              <a:gd name="connsiteY22" fmla="*/ 20623 h 46069"/>
              <a:gd name="connsiteX23" fmla="*/ 63517 w 91155"/>
              <a:gd name="connsiteY23" fmla="*/ 23986 h 46069"/>
              <a:gd name="connsiteX24" fmla="*/ 75358 w 91155"/>
              <a:gd name="connsiteY24" fmla="*/ 29507 h 46069"/>
              <a:gd name="connsiteX25" fmla="*/ 91155 w 91155"/>
              <a:gd name="connsiteY25" fmla="*/ 35789 h 46069"/>
              <a:gd name="connsiteX26" fmla="*/ 86337 w 91155"/>
              <a:gd name="connsiteY26" fmla="*/ 46069 h 46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91155" h="46069">
                <a:moveTo>
                  <a:pt x="86337" y="46069"/>
                </a:moveTo>
                <a:cubicBezTo>
                  <a:pt x="81850" y="44381"/>
                  <a:pt x="77437" y="42591"/>
                  <a:pt x="73088" y="40739"/>
                </a:cubicBezTo>
                <a:cubicBezTo>
                  <a:pt x="68727" y="38873"/>
                  <a:pt x="64949" y="37185"/>
                  <a:pt x="61742" y="35662"/>
                </a:cubicBezTo>
                <a:cubicBezTo>
                  <a:pt x="56164" y="32959"/>
                  <a:pt x="52183" y="30776"/>
                  <a:pt x="49824" y="29126"/>
                </a:cubicBezTo>
                <a:cubicBezTo>
                  <a:pt x="47453" y="27476"/>
                  <a:pt x="46059" y="26054"/>
                  <a:pt x="45641" y="24875"/>
                </a:cubicBezTo>
                <a:lnTo>
                  <a:pt x="45501" y="24875"/>
                </a:lnTo>
                <a:cubicBezTo>
                  <a:pt x="45083" y="26144"/>
                  <a:pt x="43688" y="27578"/>
                  <a:pt x="41330" y="29189"/>
                </a:cubicBezTo>
                <a:cubicBezTo>
                  <a:pt x="38959" y="30788"/>
                  <a:pt x="34991" y="32959"/>
                  <a:pt x="29400" y="35662"/>
                </a:cubicBezTo>
                <a:cubicBezTo>
                  <a:pt x="26192" y="37185"/>
                  <a:pt x="22440" y="38873"/>
                  <a:pt x="18129" y="40739"/>
                </a:cubicBezTo>
                <a:cubicBezTo>
                  <a:pt x="13806" y="42591"/>
                  <a:pt x="9381" y="44381"/>
                  <a:pt x="4804" y="46069"/>
                </a:cubicBezTo>
                <a:lnTo>
                  <a:pt x="0" y="35789"/>
                </a:lnTo>
                <a:cubicBezTo>
                  <a:pt x="5996" y="33594"/>
                  <a:pt x="11321" y="31487"/>
                  <a:pt x="15974" y="29507"/>
                </a:cubicBezTo>
                <a:cubicBezTo>
                  <a:pt x="20614" y="27514"/>
                  <a:pt x="24468" y="25674"/>
                  <a:pt x="27498" y="23986"/>
                </a:cubicBezTo>
                <a:cubicBezTo>
                  <a:pt x="29793" y="22793"/>
                  <a:pt x="31669" y="21663"/>
                  <a:pt x="33153" y="20559"/>
                </a:cubicBezTo>
                <a:cubicBezTo>
                  <a:pt x="34624" y="19455"/>
                  <a:pt x="35828" y="18288"/>
                  <a:pt x="36753" y="17069"/>
                </a:cubicBezTo>
                <a:cubicBezTo>
                  <a:pt x="37691" y="15838"/>
                  <a:pt x="38338" y="14468"/>
                  <a:pt x="38731" y="12944"/>
                </a:cubicBezTo>
                <a:cubicBezTo>
                  <a:pt x="39112" y="11421"/>
                  <a:pt x="39302" y="9556"/>
                  <a:pt x="39302" y="7360"/>
                </a:cubicBezTo>
                <a:lnTo>
                  <a:pt x="39302" y="0"/>
                </a:lnTo>
                <a:lnTo>
                  <a:pt x="51726" y="0"/>
                </a:lnTo>
                <a:lnTo>
                  <a:pt x="51726" y="7360"/>
                </a:lnTo>
                <a:cubicBezTo>
                  <a:pt x="51726" y="9556"/>
                  <a:pt x="51916" y="11421"/>
                  <a:pt x="52297" y="12944"/>
                </a:cubicBezTo>
                <a:cubicBezTo>
                  <a:pt x="52677" y="14468"/>
                  <a:pt x="53311" y="15864"/>
                  <a:pt x="54185" y="17133"/>
                </a:cubicBezTo>
                <a:cubicBezTo>
                  <a:pt x="55086" y="18401"/>
                  <a:pt x="56290" y="19570"/>
                  <a:pt x="57811" y="20623"/>
                </a:cubicBezTo>
                <a:cubicBezTo>
                  <a:pt x="59333" y="21676"/>
                  <a:pt x="61235" y="22793"/>
                  <a:pt x="63517" y="23986"/>
                </a:cubicBezTo>
                <a:cubicBezTo>
                  <a:pt x="66724" y="25598"/>
                  <a:pt x="70680" y="27438"/>
                  <a:pt x="75358" y="29507"/>
                </a:cubicBezTo>
                <a:cubicBezTo>
                  <a:pt x="80062" y="31575"/>
                  <a:pt x="85323" y="33670"/>
                  <a:pt x="91155" y="35789"/>
                </a:cubicBezTo>
                <a:lnTo>
                  <a:pt x="86337" y="4606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9166" y="7943082"/>
            <a:ext cx="107256" cy="10660"/>
          </a:xfrm>
          <a:custGeom>
            <a:avLst/>
            <a:gdLst>
              <a:gd name="connsiteX0" fmla="*/ 0 w 107256"/>
              <a:gd name="connsiteY0" fmla="*/ 5330 h 10660"/>
              <a:gd name="connsiteX1" fmla="*/ 107256 w 107256"/>
              <a:gd name="connsiteY1" fmla="*/ 5330 h 1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6" h="10660">
                <a:moveTo>
                  <a:pt x="0" y="5330"/>
                </a:moveTo>
                <a:lnTo>
                  <a:pt x="107256" y="5330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9493" y="7889652"/>
            <a:ext cx="12551" cy="117013"/>
          </a:xfrm>
          <a:custGeom>
            <a:avLst/>
            <a:gdLst>
              <a:gd name="connsiteX0" fmla="*/ 6275 w 12551"/>
              <a:gd name="connsiteY0" fmla="*/ 0 h 117013"/>
              <a:gd name="connsiteX1" fmla="*/ 6275 w 12551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3">
                <a:moveTo>
                  <a:pt x="6275" y="0"/>
                </a:moveTo>
                <a:lnTo>
                  <a:pt x="6275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3931" y="7899297"/>
            <a:ext cx="65292" cy="76020"/>
          </a:xfrm>
          <a:custGeom>
            <a:avLst/>
            <a:gdLst>
              <a:gd name="connsiteX0" fmla="*/ 12678 w 65292"/>
              <a:gd name="connsiteY0" fmla="*/ 0 h 76020"/>
              <a:gd name="connsiteX1" fmla="*/ 12678 w 65292"/>
              <a:gd name="connsiteY1" fmla="*/ 64979 h 76020"/>
              <a:gd name="connsiteX2" fmla="*/ 23961 w 65292"/>
              <a:gd name="connsiteY2" fmla="*/ 64979 h 76020"/>
              <a:gd name="connsiteX3" fmla="*/ 44310 w 65292"/>
              <a:gd name="connsiteY3" fmla="*/ 64281 h 76020"/>
              <a:gd name="connsiteX4" fmla="*/ 63897 w 65292"/>
              <a:gd name="connsiteY4" fmla="*/ 61807 h 76020"/>
              <a:gd name="connsiteX5" fmla="*/ 65292 w 65292"/>
              <a:gd name="connsiteY5" fmla="*/ 72721 h 76020"/>
              <a:gd name="connsiteX6" fmla="*/ 54769 w 65292"/>
              <a:gd name="connsiteY6" fmla="*/ 74371 h 76020"/>
              <a:gd name="connsiteX7" fmla="*/ 44563 w 65292"/>
              <a:gd name="connsiteY7" fmla="*/ 75386 h 76020"/>
              <a:gd name="connsiteX8" fmla="*/ 33470 w 65292"/>
              <a:gd name="connsiteY8" fmla="*/ 75893 h 76020"/>
              <a:gd name="connsiteX9" fmla="*/ 20411 w 65292"/>
              <a:gd name="connsiteY9" fmla="*/ 76020 h 76020"/>
              <a:gd name="connsiteX10" fmla="*/ 0 w 65292"/>
              <a:gd name="connsiteY10" fmla="*/ 76020 h 76020"/>
              <a:gd name="connsiteX11" fmla="*/ 0 w 65292"/>
              <a:gd name="connsiteY11" fmla="*/ 0 h 76020"/>
              <a:gd name="connsiteX12" fmla="*/ 12678 w 65292"/>
              <a:gd name="connsiteY12" fmla="*/ 0 h 76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292" h="76020">
                <a:moveTo>
                  <a:pt x="12678" y="0"/>
                </a:moveTo>
                <a:lnTo>
                  <a:pt x="12678" y="64979"/>
                </a:lnTo>
                <a:lnTo>
                  <a:pt x="23961" y="64979"/>
                </a:lnTo>
                <a:cubicBezTo>
                  <a:pt x="30972" y="64979"/>
                  <a:pt x="37755" y="64738"/>
                  <a:pt x="44310" y="64281"/>
                </a:cubicBezTo>
                <a:cubicBezTo>
                  <a:pt x="50852" y="63812"/>
                  <a:pt x="57381" y="62986"/>
                  <a:pt x="63897" y="61807"/>
                </a:cubicBezTo>
                <a:lnTo>
                  <a:pt x="65292" y="72721"/>
                </a:lnTo>
                <a:cubicBezTo>
                  <a:pt x="61565" y="73393"/>
                  <a:pt x="58065" y="73939"/>
                  <a:pt x="54769" y="74371"/>
                </a:cubicBezTo>
                <a:cubicBezTo>
                  <a:pt x="51472" y="74790"/>
                  <a:pt x="48062" y="75132"/>
                  <a:pt x="44563" y="75386"/>
                </a:cubicBezTo>
                <a:cubicBezTo>
                  <a:pt x="41051" y="75640"/>
                  <a:pt x="37350" y="75805"/>
                  <a:pt x="33470" y="75893"/>
                </a:cubicBezTo>
                <a:cubicBezTo>
                  <a:pt x="29578" y="75982"/>
                  <a:pt x="25229" y="76020"/>
                  <a:pt x="20411" y="76020"/>
                </a:cubicBezTo>
                <a:lnTo>
                  <a:pt x="0" y="76020"/>
                </a:lnTo>
                <a:lnTo>
                  <a:pt x="0" y="0"/>
                </a:lnTo>
                <a:lnTo>
                  <a:pt x="12678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48902" y="7889650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75749" y="7900183"/>
            <a:ext cx="65799" cy="75640"/>
          </a:xfrm>
          <a:custGeom>
            <a:avLst/>
            <a:gdLst>
              <a:gd name="connsiteX0" fmla="*/ 53755 w 65799"/>
              <a:gd name="connsiteY0" fmla="*/ 10914 h 75640"/>
              <a:gd name="connsiteX1" fmla="*/ 12551 w 65799"/>
              <a:gd name="connsiteY1" fmla="*/ 10914 h 75640"/>
              <a:gd name="connsiteX2" fmla="*/ 12551 w 65799"/>
              <a:gd name="connsiteY2" fmla="*/ 64726 h 75640"/>
              <a:gd name="connsiteX3" fmla="*/ 19270 w 65799"/>
              <a:gd name="connsiteY3" fmla="*/ 64726 h 75640"/>
              <a:gd name="connsiteX4" fmla="*/ 42535 w 65799"/>
              <a:gd name="connsiteY4" fmla="*/ 63901 h 75640"/>
              <a:gd name="connsiteX5" fmla="*/ 64151 w 65799"/>
              <a:gd name="connsiteY5" fmla="*/ 61426 h 75640"/>
              <a:gd name="connsiteX6" fmla="*/ 65799 w 65799"/>
              <a:gd name="connsiteY6" fmla="*/ 71959 h 75640"/>
              <a:gd name="connsiteX7" fmla="*/ 42662 w 65799"/>
              <a:gd name="connsiteY7" fmla="*/ 74815 h 75640"/>
              <a:gd name="connsiteX8" fmla="*/ 16608 w 65799"/>
              <a:gd name="connsiteY8" fmla="*/ 75640 h 75640"/>
              <a:gd name="connsiteX9" fmla="*/ 0 w 65799"/>
              <a:gd name="connsiteY9" fmla="*/ 75640 h 75640"/>
              <a:gd name="connsiteX10" fmla="*/ 0 w 65799"/>
              <a:gd name="connsiteY10" fmla="*/ 0 h 75640"/>
              <a:gd name="connsiteX11" fmla="*/ 53755 w 65799"/>
              <a:gd name="connsiteY11" fmla="*/ 0 h 75640"/>
              <a:gd name="connsiteX12" fmla="*/ 53755 w 65799"/>
              <a:gd name="connsiteY12" fmla="*/ 10914 h 75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799" h="75640">
                <a:moveTo>
                  <a:pt x="53755" y="10914"/>
                </a:moveTo>
                <a:lnTo>
                  <a:pt x="12551" y="10914"/>
                </a:lnTo>
                <a:lnTo>
                  <a:pt x="12551" y="64726"/>
                </a:lnTo>
                <a:lnTo>
                  <a:pt x="19270" y="64726"/>
                </a:lnTo>
                <a:cubicBezTo>
                  <a:pt x="27549" y="64726"/>
                  <a:pt x="35308" y="64447"/>
                  <a:pt x="42535" y="63901"/>
                </a:cubicBezTo>
                <a:cubicBezTo>
                  <a:pt x="49761" y="63355"/>
                  <a:pt x="56963" y="62517"/>
                  <a:pt x="64151" y="61426"/>
                </a:cubicBezTo>
                <a:lnTo>
                  <a:pt x="65799" y="71959"/>
                </a:lnTo>
                <a:cubicBezTo>
                  <a:pt x="58281" y="73318"/>
                  <a:pt x="50560" y="74269"/>
                  <a:pt x="42662" y="74815"/>
                </a:cubicBezTo>
                <a:cubicBezTo>
                  <a:pt x="34763" y="75361"/>
                  <a:pt x="26066" y="75640"/>
                  <a:pt x="16608" y="75640"/>
                </a:cubicBezTo>
                <a:lnTo>
                  <a:pt x="0" y="75640"/>
                </a:lnTo>
                <a:lnTo>
                  <a:pt x="0" y="0"/>
                </a:lnTo>
                <a:lnTo>
                  <a:pt x="53755" y="0"/>
                </a:lnTo>
                <a:lnTo>
                  <a:pt x="53755" y="1091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92644" y="7982806"/>
            <a:ext cx="14453" cy="14595"/>
          </a:xfrm>
          <a:custGeom>
            <a:avLst/>
            <a:gdLst>
              <a:gd name="connsiteX0" fmla="*/ 0 w 14453"/>
              <a:gd name="connsiteY0" fmla="*/ 0 h 14595"/>
              <a:gd name="connsiteX1" fmla="*/ 14453 w 14453"/>
              <a:gd name="connsiteY1" fmla="*/ 0 h 14595"/>
              <a:gd name="connsiteX2" fmla="*/ 14453 w 14453"/>
              <a:gd name="connsiteY2" fmla="*/ 14595 h 14595"/>
              <a:gd name="connsiteX3" fmla="*/ 0 w 14453"/>
              <a:gd name="connsiteY3" fmla="*/ 14595 h 14595"/>
              <a:gd name="connsiteX4" fmla="*/ 0 w 14453"/>
              <a:gd name="connsiteY4" fmla="*/ 0 h 14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53" h="14595">
                <a:moveTo>
                  <a:pt x="0" y="0"/>
                </a:moveTo>
                <a:lnTo>
                  <a:pt x="14453" y="0"/>
                </a:lnTo>
                <a:lnTo>
                  <a:pt x="14453" y="14595"/>
                </a:lnTo>
                <a:lnTo>
                  <a:pt x="0" y="14595"/>
                </a:lnTo>
                <a:lnTo>
                  <a:pt x="0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0867" y="8067329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0488" y="8075832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7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2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7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9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9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2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376" y="8068849"/>
            <a:ext cx="107256" cy="67010"/>
          </a:xfrm>
          <a:custGeom>
            <a:avLst/>
            <a:gdLst>
              <a:gd name="connsiteX0" fmla="*/ 53628 w 107256"/>
              <a:gd name="connsiteY0" fmla="*/ 0 h 67010"/>
              <a:gd name="connsiteX1" fmla="*/ 68905 w 107256"/>
              <a:gd name="connsiteY1" fmla="*/ 1459 h 67010"/>
              <a:gd name="connsiteX2" fmla="*/ 80759 w 107256"/>
              <a:gd name="connsiteY2" fmla="*/ 5647 h 67010"/>
              <a:gd name="connsiteX3" fmla="*/ 88429 w 107256"/>
              <a:gd name="connsiteY3" fmla="*/ 12310 h 67010"/>
              <a:gd name="connsiteX4" fmla="*/ 91155 w 107256"/>
              <a:gd name="connsiteY4" fmla="*/ 21194 h 67010"/>
              <a:gd name="connsiteX5" fmla="*/ 91155 w 107256"/>
              <a:gd name="connsiteY5" fmla="*/ 24748 h 67010"/>
              <a:gd name="connsiteX6" fmla="*/ 88176 w 107256"/>
              <a:gd name="connsiteY6" fmla="*/ 34139 h 67010"/>
              <a:gd name="connsiteX7" fmla="*/ 79745 w 107256"/>
              <a:gd name="connsiteY7" fmla="*/ 40866 h 67010"/>
              <a:gd name="connsiteX8" fmla="*/ 79745 w 107256"/>
              <a:gd name="connsiteY8" fmla="*/ 56350 h 67010"/>
              <a:gd name="connsiteX9" fmla="*/ 107256 w 107256"/>
              <a:gd name="connsiteY9" fmla="*/ 56350 h 67010"/>
              <a:gd name="connsiteX10" fmla="*/ 107256 w 107256"/>
              <a:gd name="connsiteY10" fmla="*/ 67010 h 67010"/>
              <a:gd name="connsiteX11" fmla="*/ 0 w 107256"/>
              <a:gd name="connsiteY11" fmla="*/ 67010 h 67010"/>
              <a:gd name="connsiteX12" fmla="*/ 0 w 107256"/>
              <a:gd name="connsiteY12" fmla="*/ 56350 h 67010"/>
              <a:gd name="connsiteX13" fmla="*/ 27638 w 107256"/>
              <a:gd name="connsiteY13" fmla="*/ 56350 h 67010"/>
              <a:gd name="connsiteX14" fmla="*/ 27638 w 107256"/>
              <a:gd name="connsiteY14" fmla="*/ 40993 h 67010"/>
              <a:gd name="connsiteX15" fmla="*/ 19080 w 107256"/>
              <a:gd name="connsiteY15" fmla="*/ 34139 h 67010"/>
              <a:gd name="connsiteX16" fmla="*/ 16101 w 107256"/>
              <a:gd name="connsiteY16" fmla="*/ 24748 h 67010"/>
              <a:gd name="connsiteX17" fmla="*/ 16101 w 107256"/>
              <a:gd name="connsiteY17" fmla="*/ 21194 h 67010"/>
              <a:gd name="connsiteX18" fmla="*/ 18827 w 107256"/>
              <a:gd name="connsiteY18" fmla="*/ 12310 h 67010"/>
              <a:gd name="connsiteX19" fmla="*/ 26497 w 107256"/>
              <a:gd name="connsiteY19" fmla="*/ 5647 h 67010"/>
              <a:gd name="connsiteX20" fmla="*/ 38351 w 107256"/>
              <a:gd name="connsiteY20" fmla="*/ 1459 h 67010"/>
              <a:gd name="connsiteX21" fmla="*/ 53628 w 107256"/>
              <a:gd name="connsiteY21" fmla="*/ 0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7256" h="67010">
                <a:moveTo>
                  <a:pt x="53628" y="0"/>
                </a:moveTo>
                <a:cubicBezTo>
                  <a:pt x="59206" y="0"/>
                  <a:pt x="64303" y="482"/>
                  <a:pt x="68905" y="1459"/>
                </a:cubicBezTo>
                <a:cubicBezTo>
                  <a:pt x="73507" y="2437"/>
                  <a:pt x="77463" y="3833"/>
                  <a:pt x="80759" y="5647"/>
                </a:cubicBezTo>
                <a:cubicBezTo>
                  <a:pt x="84055" y="7475"/>
                  <a:pt x="86616" y="9696"/>
                  <a:pt x="88429" y="12310"/>
                </a:cubicBezTo>
                <a:cubicBezTo>
                  <a:pt x="90255" y="14937"/>
                  <a:pt x="91155" y="17895"/>
                  <a:pt x="91155" y="21194"/>
                </a:cubicBezTo>
                <a:lnTo>
                  <a:pt x="91155" y="24748"/>
                </a:lnTo>
                <a:cubicBezTo>
                  <a:pt x="91155" y="28302"/>
                  <a:pt x="90166" y="31436"/>
                  <a:pt x="88176" y="34139"/>
                </a:cubicBezTo>
                <a:cubicBezTo>
                  <a:pt x="86185" y="36855"/>
                  <a:pt x="83384" y="39089"/>
                  <a:pt x="79745" y="40866"/>
                </a:cubicBezTo>
                <a:lnTo>
                  <a:pt x="79745" y="56350"/>
                </a:lnTo>
                <a:lnTo>
                  <a:pt x="107256" y="56350"/>
                </a:lnTo>
                <a:lnTo>
                  <a:pt x="107256" y="67010"/>
                </a:lnTo>
                <a:lnTo>
                  <a:pt x="0" y="67010"/>
                </a:lnTo>
                <a:lnTo>
                  <a:pt x="0" y="56350"/>
                </a:lnTo>
                <a:lnTo>
                  <a:pt x="27638" y="56350"/>
                </a:lnTo>
                <a:lnTo>
                  <a:pt x="27638" y="40993"/>
                </a:lnTo>
                <a:cubicBezTo>
                  <a:pt x="23923" y="39127"/>
                  <a:pt x="21071" y="36855"/>
                  <a:pt x="19080" y="34139"/>
                </a:cubicBezTo>
                <a:cubicBezTo>
                  <a:pt x="17102" y="31436"/>
                  <a:pt x="16101" y="28302"/>
                  <a:pt x="16101" y="24748"/>
                </a:cubicBezTo>
                <a:lnTo>
                  <a:pt x="16101" y="21194"/>
                </a:lnTo>
                <a:cubicBezTo>
                  <a:pt x="16101" y="17895"/>
                  <a:pt x="17014" y="14937"/>
                  <a:pt x="18827" y="12310"/>
                </a:cubicBezTo>
                <a:cubicBezTo>
                  <a:pt x="20639" y="9696"/>
                  <a:pt x="23200" y="7475"/>
                  <a:pt x="26497" y="5647"/>
                </a:cubicBezTo>
                <a:cubicBezTo>
                  <a:pt x="29793" y="3833"/>
                  <a:pt x="33749" y="2437"/>
                  <a:pt x="38351" y="1459"/>
                </a:cubicBezTo>
                <a:cubicBezTo>
                  <a:pt x="42966" y="482"/>
                  <a:pt x="48050" y="0"/>
                  <a:pt x="53628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160" y="8074815"/>
            <a:ext cx="67827" cy="63583"/>
          </a:xfrm>
          <a:custGeom>
            <a:avLst/>
            <a:gdLst>
              <a:gd name="connsiteX0" fmla="*/ 35245 w 67827"/>
              <a:gd name="connsiteY0" fmla="*/ 38582 h 63583"/>
              <a:gd name="connsiteX1" fmla="*/ 32139 w 67827"/>
              <a:gd name="connsiteY1" fmla="*/ 43023 h 63583"/>
              <a:gd name="connsiteX2" fmla="*/ 26750 w 67827"/>
              <a:gd name="connsiteY2" fmla="*/ 48481 h 63583"/>
              <a:gd name="connsiteX3" fmla="*/ 17686 w 67827"/>
              <a:gd name="connsiteY3" fmla="*/ 56033 h 63583"/>
              <a:gd name="connsiteX4" fmla="*/ 7353 w 67827"/>
              <a:gd name="connsiteY4" fmla="*/ 63583 h 63583"/>
              <a:gd name="connsiteX5" fmla="*/ 0 w 67827"/>
              <a:gd name="connsiteY5" fmla="*/ 54573 h 63583"/>
              <a:gd name="connsiteX6" fmla="*/ 11537 w 67827"/>
              <a:gd name="connsiteY6" fmla="*/ 46070 h 63583"/>
              <a:gd name="connsiteX7" fmla="*/ 20285 w 67827"/>
              <a:gd name="connsiteY7" fmla="*/ 38709 h 63583"/>
              <a:gd name="connsiteX8" fmla="*/ 24151 w 67827"/>
              <a:gd name="connsiteY8" fmla="*/ 34394 h 63583"/>
              <a:gd name="connsiteX9" fmla="*/ 26687 w 67827"/>
              <a:gd name="connsiteY9" fmla="*/ 29888 h 63583"/>
              <a:gd name="connsiteX10" fmla="*/ 28082 w 67827"/>
              <a:gd name="connsiteY10" fmla="*/ 24748 h 63583"/>
              <a:gd name="connsiteX11" fmla="*/ 28525 w 67827"/>
              <a:gd name="connsiteY11" fmla="*/ 18529 h 63583"/>
              <a:gd name="connsiteX12" fmla="*/ 28525 w 67827"/>
              <a:gd name="connsiteY12" fmla="*/ 10787 h 63583"/>
              <a:gd name="connsiteX13" fmla="*/ 3930 w 67827"/>
              <a:gd name="connsiteY13" fmla="*/ 10787 h 63583"/>
              <a:gd name="connsiteX14" fmla="*/ 3930 w 67827"/>
              <a:gd name="connsiteY14" fmla="*/ 0 h 63583"/>
              <a:gd name="connsiteX15" fmla="*/ 64278 w 67827"/>
              <a:gd name="connsiteY15" fmla="*/ 0 h 63583"/>
              <a:gd name="connsiteX16" fmla="*/ 64278 w 67827"/>
              <a:gd name="connsiteY16" fmla="*/ 10787 h 63583"/>
              <a:gd name="connsiteX17" fmla="*/ 41203 w 67827"/>
              <a:gd name="connsiteY17" fmla="*/ 10787 h 63583"/>
              <a:gd name="connsiteX18" fmla="*/ 41203 w 67827"/>
              <a:gd name="connsiteY18" fmla="*/ 18022 h 63583"/>
              <a:gd name="connsiteX19" fmla="*/ 42471 w 67827"/>
              <a:gd name="connsiteY19" fmla="*/ 28111 h 63583"/>
              <a:gd name="connsiteX20" fmla="*/ 47796 w 67827"/>
              <a:gd name="connsiteY20" fmla="*/ 35662 h 63583"/>
              <a:gd name="connsiteX21" fmla="*/ 57305 w 67827"/>
              <a:gd name="connsiteY21" fmla="*/ 43405 h 63583"/>
              <a:gd name="connsiteX22" fmla="*/ 67827 w 67827"/>
              <a:gd name="connsiteY22" fmla="*/ 50765 h 63583"/>
              <a:gd name="connsiteX23" fmla="*/ 60728 w 67827"/>
              <a:gd name="connsiteY23" fmla="*/ 59903 h 63583"/>
              <a:gd name="connsiteX24" fmla="*/ 51473 w 67827"/>
              <a:gd name="connsiteY24" fmla="*/ 53177 h 63583"/>
              <a:gd name="connsiteX25" fmla="*/ 42598 w 67827"/>
              <a:gd name="connsiteY25" fmla="*/ 46070 h 63583"/>
              <a:gd name="connsiteX26" fmla="*/ 37844 w 67827"/>
              <a:gd name="connsiteY26" fmla="*/ 41818 h 63583"/>
              <a:gd name="connsiteX27" fmla="*/ 35371 w 67827"/>
              <a:gd name="connsiteY27" fmla="*/ 38582 h 63583"/>
              <a:gd name="connsiteX28" fmla="*/ 35245 w 67827"/>
              <a:gd name="connsiteY28" fmla="*/ 38582 h 6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7827" h="63583">
                <a:moveTo>
                  <a:pt x="35245" y="38582"/>
                </a:moveTo>
                <a:cubicBezTo>
                  <a:pt x="34814" y="39673"/>
                  <a:pt x="33787" y="41171"/>
                  <a:pt x="32139" y="43023"/>
                </a:cubicBezTo>
                <a:cubicBezTo>
                  <a:pt x="30490" y="44889"/>
                  <a:pt x="28690" y="46704"/>
                  <a:pt x="26750" y="48481"/>
                </a:cubicBezTo>
                <a:cubicBezTo>
                  <a:pt x="24050" y="50931"/>
                  <a:pt x="21020" y="53456"/>
                  <a:pt x="17686" y="56033"/>
                </a:cubicBezTo>
                <a:cubicBezTo>
                  <a:pt x="14351" y="58622"/>
                  <a:pt x="10903" y="61134"/>
                  <a:pt x="7353" y="63583"/>
                </a:cubicBezTo>
                <a:lnTo>
                  <a:pt x="0" y="54573"/>
                </a:lnTo>
                <a:cubicBezTo>
                  <a:pt x="4057" y="51692"/>
                  <a:pt x="7898" y="48862"/>
                  <a:pt x="11537" y="46070"/>
                </a:cubicBezTo>
                <a:cubicBezTo>
                  <a:pt x="15175" y="43277"/>
                  <a:pt x="18079" y="40828"/>
                  <a:pt x="20285" y="38709"/>
                </a:cubicBezTo>
                <a:cubicBezTo>
                  <a:pt x="21806" y="37274"/>
                  <a:pt x="23099" y="35828"/>
                  <a:pt x="24151" y="34394"/>
                </a:cubicBezTo>
                <a:cubicBezTo>
                  <a:pt x="25204" y="32960"/>
                  <a:pt x="26053" y="31462"/>
                  <a:pt x="26687" y="29888"/>
                </a:cubicBezTo>
                <a:cubicBezTo>
                  <a:pt x="27321" y="28327"/>
                  <a:pt x="27790" y="26613"/>
                  <a:pt x="28082" y="24748"/>
                </a:cubicBezTo>
                <a:cubicBezTo>
                  <a:pt x="28373" y="22883"/>
                  <a:pt x="28525" y="20814"/>
                  <a:pt x="28525" y="18529"/>
                </a:cubicBezTo>
                <a:lnTo>
                  <a:pt x="28525" y="10787"/>
                </a:lnTo>
                <a:lnTo>
                  <a:pt x="3930" y="10787"/>
                </a:lnTo>
                <a:lnTo>
                  <a:pt x="3930" y="0"/>
                </a:lnTo>
                <a:lnTo>
                  <a:pt x="64278" y="0"/>
                </a:lnTo>
                <a:lnTo>
                  <a:pt x="64278" y="10787"/>
                </a:lnTo>
                <a:lnTo>
                  <a:pt x="41203" y="10787"/>
                </a:lnTo>
                <a:lnTo>
                  <a:pt x="41203" y="18022"/>
                </a:lnTo>
                <a:cubicBezTo>
                  <a:pt x="41203" y="22083"/>
                  <a:pt x="41622" y="25446"/>
                  <a:pt x="42471" y="28111"/>
                </a:cubicBezTo>
                <a:cubicBezTo>
                  <a:pt x="43321" y="30777"/>
                  <a:pt x="45083" y="33302"/>
                  <a:pt x="47796" y="35662"/>
                </a:cubicBezTo>
                <a:cubicBezTo>
                  <a:pt x="50839" y="38366"/>
                  <a:pt x="54008" y="40955"/>
                  <a:pt x="57305" y="43405"/>
                </a:cubicBezTo>
                <a:cubicBezTo>
                  <a:pt x="60601" y="45854"/>
                  <a:pt x="64100" y="48316"/>
                  <a:pt x="67827" y="50765"/>
                </a:cubicBezTo>
                <a:lnTo>
                  <a:pt x="60728" y="59903"/>
                </a:lnTo>
                <a:cubicBezTo>
                  <a:pt x="57431" y="57618"/>
                  <a:pt x="54338" y="55372"/>
                  <a:pt x="51473" y="53177"/>
                </a:cubicBezTo>
                <a:cubicBezTo>
                  <a:pt x="48595" y="50981"/>
                  <a:pt x="45641" y="48607"/>
                  <a:pt x="42598" y="46070"/>
                </a:cubicBezTo>
                <a:cubicBezTo>
                  <a:pt x="40658" y="44457"/>
                  <a:pt x="39073" y="43049"/>
                  <a:pt x="37844" y="41818"/>
                </a:cubicBezTo>
                <a:cubicBezTo>
                  <a:pt x="36614" y="40587"/>
                  <a:pt x="35790" y="39508"/>
                  <a:pt x="35371" y="38582"/>
                </a:cubicBezTo>
                <a:lnTo>
                  <a:pt x="35245" y="38582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61913" y="8069361"/>
            <a:ext cx="33470" cy="118791"/>
          </a:xfrm>
          <a:custGeom>
            <a:avLst/>
            <a:gdLst>
              <a:gd name="connsiteX0" fmla="*/ 33470 w 33470"/>
              <a:gd name="connsiteY0" fmla="*/ 118791 h 118791"/>
              <a:gd name="connsiteX1" fmla="*/ 0 w 33470"/>
              <a:gd name="connsiteY1" fmla="*/ 118791 h 118791"/>
              <a:gd name="connsiteX2" fmla="*/ 0 w 33470"/>
              <a:gd name="connsiteY2" fmla="*/ 0 h 118791"/>
              <a:gd name="connsiteX3" fmla="*/ 33470 w 33470"/>
              <a:gd name="connsiteY3" fmla="*/ 0 h 118791"/>
              <a:gd name="connsiteX4" fmla="*/ 33470 w 33470"/>
              <a:gd name="connsiteY4" fmla="*/ 10914 h 118791"/>
              <a:gd name="connsiteX5" fmla="*/ 12424 w 33470"/>
              <a:gd name="connsiteY5" fmla="*/ 10914 h 118791"/>
              <a:gd name="connsiteX6" fmla="*/ 12424 w 33470"/>
              <a:gd name="connsiteY6" fmla="*/ 107876 h 118791"/>
              <a:gd name="connsiteX7" fmla="*/ 33470 w 33470"/>
              <a:gd name="connsiteY7" fmla="*/ 107876 h 118791"/>
              <a:gd name="connsiteX8" fmla="*/ 33470 w 33470"/>
              <a:gd name="connsiteY8" fmla="*/ 118791 h 118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470" h="118791">
                <a:moveTo>
                  <a:pt x="33470" y="118791"/>
                </a:moveTo>
                <a:lnTo>
                  <a:pt x="0" y="118791"/>
                </a:lnTo>
                <a:lnTo>
                  <a:pt x="0" y="0"/>
                </a:lnTo>
                <a:lnTo>
                  <a:pt x="33470" y="0"/>
                </a:lnTo>
                <a:lnTo>
                  <a:pt x="33470" y="10914"/>
                </a:lnTo>
                <a:lnTo>
                  <a:pt x="12424" y="10914"/>
                </a:lnTo>
                <a:lnTo>
                  <a:pt x="12424" y="107876"/>
                </a:lnTo>
                <a:lnTo>
                  <a:pt x="33470" y="107876"/>
                </a:lnTo>
                <a:lnTo>
                  <a:pt x="33470" y="118791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22291" y="8074815"/>
            <a:ext cx="67827" cy="63583"/>
          </a:xfrm>
          <a:custGeom>
            <a:avLst/>
            <a:gdLst>
              <a:gd name="connsiteX0" fmla="*/ 35245 w 67827"/>
              <a:gd name="connsiteY0" fmla="*/ 38582 h 63583"/>
              <a:gd name="connsiteX1" fmla="*/ 32139 w 67827"/>
              <a:gd name="connsiteY1" fmla="*/ 43023 h 63583"/>
              <a:gd name="connsiteX2" fmla="*/ 26750 w 67827"/>
              <a:gd name="connsiteY2" fmla="*/ 48481 h 63583"/>
              <a:gd name="connsiteX3" fmla="*/ 17686 w 67827"/>
              <a:gd name="connsiteY3" fmla="*/ 56033 h 63583"/>
              <a:gd name="connsiteX4" fmla="*/ 7353 w 67827"/>
              <a:gd name="connsiteY4" fmla="*/ 63583 h 63583"/>
              <a:gd name="connsiteX5" fmla="*/ 0 w 67827"/>
              <a:gd name="connsiteY5" fmla="*/ 54573 h 63583"/>
              <a:gd name="connsiteX6" fmla="*/ 11537 w 67827"/>
              <a:gd name="connsiteY6" fmla="*/ 46070 h 63583"/>
              <a:gd name="connsiteX7" fmla="*/ 20285 w 67827"/>
              <a:gd name="connsiteY7" fmla="*/ 38709 h 63583"/>
              <a:gd name="connsiteX8" fmla="*/ 24151 w 67827"/>
              <a:gd name="connsiteY8" fmla="*/ 34394 h 63583"/>
              <a:gd name="connsiteX9" fmla="*/ 26687 w 67827"/>
              <a:gd name="connsiteY9" fmla="*/ 29888 h 63583"/>
              <a:gd name="connsiteX10" fmla="*/ 28082 w 67827"/>
              <a:gd name="connsiteY10" fmla="*/ 24748 h 63583"/>
              <a:gd name="connsiteX11" fmla="*/ 28525 w 67827"/>
              <a:gd name="connsiteY11" fmla="*/ 18529 h 63583"/>
              <a:gd name="connsiteX12" fmla="*/ 28525 w 67827"/>
              <a:gd name="connsiteY12" fmla="*/ 10787 h 63583"/>
              <a:gd name="connsiteX13" fmla="*/ 3930 w 67827"/>
              <a:gd name="connsiteY13" fmla="*/ 10787 h 63583"/>
              <a:gd name="connsiteX14" fmla="*/ 3930 w 67827"/>
              <a:gd name="connsiteY14" fmla="*/ 0 h 63583"/>
              <a:gd name="connsiteX15" fmla="*/ 64278 w 67827"/>
              <a:gd name="connsiteY15" fmla="*/ 0 h 63583"/>
              <a:gd name="connsiteX16" fmla="*/ 64278 w 67827"/>
              <a:gd name="connsiteY16" fmla="*/ 10787 h 63583"/>
              <a:gd name="connsiteX17" fmla="*/ 41203 w 67827"/>
              <a:gd name="connsiteY17" fmla="*/ 10787 h 63583"/>
              <a:gd name="connsiteX18" fmla="*/ 41203 w 67827"/>
              <a:gd name="connsiteY18" fmla="*/ 18022 h 63583"/>
              <a:gd name="connsiteX19" fmla="*/ 42471 w 67827"/>
              <a:gd name="connsiteY19" fmla="*/ 28111 h 63583"/>
              <a:gd name="connsiteX20" fmla="*/ 47796 w 67827"/>
              <a:gd name="connsiteY20" fmla="*/ 35662 h 63583"/>
              <a:gd name="connsiteX21" fmla="*/ 57305 w 67827"/>
              <a:gd name="connsiteY21" fmla="*/ 43405 h 63583"/>
              <a:gd name="connsiteX22" fmla="*/ 67827 w 67827"/>
              <a:gd name="connsiteY22" fmla="*/ 50765 h 63583"/>
              <a:gd name="connsiteX23" fmla="*/ 60728 w 67827"/>
              <a:gd name="connsiteY23" fmla="*/ 59903 h 63583"/>
              <a:gd name="connsiteX24" fmla="*/ 51473 w 67827"/>
              <a:gd name="connsiteY24" fmla="*/ 53177 h 63583"/>
              <a:gd name="connsiteX25" fmla="*/ 42598 w 67827"/>
              <a:gd name="connsiteY25" fmla="*/ 46070 h 63583"/>
              <a:gd name="connsiteX26" fmla="*/ 37844 w 67827"/>
              <a:gd name="connsiteY26" fmla="*/ 41818 h 63583"/>
              <a:gd name="connsiteX27" fmla="*/ 35371 w 67827"/>
              <a:gd name="connsiteY27" fmla="*/ 38582 h 63583"/>
              <a:gd name="connsiteX28" fmla="*/ 35245 w 67827"/>
              <a:gd name="connsiteY28" fmla="*/ 38582 h 6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7827" h="63583">
                <a:moveTo>
                  <a:pt x="35245" y="38582"/>
                </a:moveTo>
                <a:cubicBezTo>
                  <a:pt x="34814" y="39673"/>
                  <a:pt x="33787" y="41171"/>
                  <a:pt x="32139" y="43023"/>
                </a:cubicBezTo>
                <a:cubicBezTo>
                  <a:pt x="30490" y="44889"/>
                  <a:pt x="28690" y="46704"/>
                  <a:pt x="26750" y="48481"/>
                </a:cubicBezTo>
                <a:cubicBezTo>
                  <a:pt x="24050" y="50931"/>
                  <a:pt x="21020" y="53456"/>
                  <a:pt x="17686" y="56033"/>
                </a:cubicBezTo>
                <a:cubicBezTo>
                  <a:pt x="14351" y="58622"/>
                  <a:pt x="10903" y="61134"/>
                  <a:pt x="7353" y="63583"/>
                </a:cubicBezTo>
                <a:lnTo>
                  <a:pt x="0" y="54573"/>
                </a:lnTo>
                <a:cubicBezTo>
                  <a:pt x="4057" y="51692"/>
                  <a:pt x="7898" y="48862"/>
                  <a:pt x="11537" y="46070"/>
                </a:cubicBezTo>
                <a:cubicBezTo>
                  <a:pt x="15175" y="43277"/>
                  <a:pt x="18079" y="40828"/>
                  <a:pt x="20285" y="38709"/>
                </a:cubicBezTo>
                <a:cubicBezTo>
                  <a:pt x="21806" y="37274"/>
                  <a:pt x="23099" y="35828"/>
                  <a:pt x="24151" y="34394"/>
                </a:cubicBezTo>
                <a:cubicBezTo>
                  <a:pt x="25204" y="32960"/>
                  <a:pt x="26053" y="31462"/>
                  <a:pt x="26687" y="29888"/>
                </a:cubicBezTo>
                <a:cubicBezTo>
                  <a:pt x="27321" y="28327"/>
                  <a:pt x="27790" y="26613"/>
                  <a:pt x="28082" y="24748"/>
                </a:cubicBezTo>
                <a:cubicBezTo>
                  <a:pt x="28373" y="22883"/>
                  <a:pt x="28525" y="20814"/>
                  <a:pt x="28525" y="18529"/>
                </a:cubicBezTo>
                <a:lnTo>
                  <a:pt x="28525" y="10787"/>
                </a:lnTo>
                <a:lnTo>
                  <a:pt x="3930" y="10787"/>
                </a:lnTo>
                <a:lnTo>
                  <a:pt x="3930" y="0"/>
                </a:lnTo>
                <a:lnTo>
                  <a:pt x="64278" y="0"/>
                </a:lnTo>
                <a:lnTo>
                  <a:pt x="64278" y="10787"/>
                </a:lnTo>
                <a:lnTo>
                  <a:pt x="41203" y="10787"/>
                </a:lnTo>
                <a:lnTo>
                  <a:pt x="41203" y="18022"/>
                </a:lnTo>
                <a:cubicBezTo>
                  <a:pt x="41203" y="22083"/>
                  <a:pt x="41622" y="25446"/>
                  <a:pt x="42471" y="28111"/>
                </a:cubicBezTo>
                <a:cubicBezTo>
                  <a:pt x="43321" y="30777"/>
                  <a:pt x="45083" y="33302"/>
                  <a:pt x="47796" y="35662"/>
                </a:cubicBezTo>
                <a:cubicBezTo>
                  <a:pt x="50839" y="38366"/>
                  <a:pt x="54008" y="40955"/>
                  <a:pt x="57305" y="43405"/>
                </a:cubicBezTo>
                <a:cubicBezTo>
                  <a:pt x="60601" y="45854"/>
                  <a:pt x="64100" y="48316"/>
                  <a:pt x="67827" y="50765"/>
                </a:cubicBezTo>
                <a:lnTo>
                  <a:pt x="60728" y="59903"/>
                </a:lnTo>
                <a:cubicBezTo>
                  <a:pt x="57431" y="57618"/>
                  <a:pt x="54338" y="55372"/>
                  <a:pt x="51473" y="53177"/>
                </a:cubicBezTo>
                <a:cubicBezTo>
                  <a:pt x="48595" y="50981"/>
                  <a:pt x="45641" y="48607"/>
                  <a:pt x="42598" y="46070"/>
                </a:cubicBezTo>
                <a:cubicBezTo>
                  <a:pt x="40658" y="44457"/>
                  <a:pt x="39073" y="43049"/>
                  <a:pt x="37844" y="41818"/>
                </a:cubicBezTo>
                <a:cubicBezTo>
                  <a:pt x="36614" y="40587"/>
                  <a:pt x="35790" y="39508"/>
                  <a:pt x="35371" y="38582"/>
                </a:cubicBezTo>
                <a:lnTo>
                  <a:pt x="35245" y="38582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9958" y="8136878"/>
            <a:ext cx="80506" cy="48227"/>
          </a:xfrm>
          <a:custGeom>
            <a:avLst/>
            <a:gdLst>
              <a:gd name="connsiteX0" fmla="*/ 633 w 80506"/>
              <a:gd name="connsiteY0" fmla="*/ 48227 h 48227"/>
              <a:gd name="connsiteX1" fmla="*/ 633 w 80506"/>
              <a:gd name="connsiteY1" fmla="*/ 18910 h 48227"/>
              <a:gd name="connsiteX2" fmla="*/ 64785 w 80506"/>
              <a:gd name="connsiteY2" fmla="*/ 18910 h 48227"/>
              <a:gd name="connsiteX3" fmla="*/ 64785 w 80506"/>
              <a:gd name="connsiteY3" fmla="*/ 10279 h 48227"/>
              <a:gd name="connsiteX4" fmla="*/ 0 w 80506"/>
              <a:gd name="connsiteY4" fmla="*/ 10279 h 48227"/>
              <a:gd name="connsiteX5" fmla="*/ 0 w 80506"/>
              <a:gd name="connsiteY5" fmla="*/ 0 h 48227"/>
              <a:gd name="connsiteX6" fmla="*/ 77082 w 80506"/>
              <a:gd name="connsiteY6" fmla="*/ 0 h 48227"/>
              <a:gd name="connsiteX7" fmla="*/ 77082 w 80506"/>
              <a:gd name="connsiteY7" fmla="*/ 28936 h 48227"/>
              <a:gd name="connsiteX8" fmla="*/ 12931 w 80506"/>
              <a:gd name="connsiteY8" fmla="*/ 28936 h 48227"/>
              <a:gd name="connsiteX9" fmla="*/ 12931 w 80506"/>
              <a:gd name="connsiteY9" fmla="*/ 37947 h 48227"/>
              <a:gd name="connsiteX10" fmla="*/ 80506 w 80506"/>
              <a:gd name="connsiteY10" fmla="*/ 37947 h 48227"/>
              <a:gd name="connsiteX11" fmla="*/ 80506 w 80506"/>
              <a:gd name="connsiteY11" fmla="*/ 48227 h 48227"/>
              <a:gd name="connsiteX12" fmla="*/ 633 w 80506"/>
              <a:gd name="connsiteY12" fmla="*/ 48227 h 4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6" h="48227">
                <a:moveTo>
                  <a:pt x="633" y="48227"/>
                </a:moveTo>
                <a:lnTo>
                  <a:pt x="633" y="18910"/>
                </a:lnTo>
                <a:lnTo>
                  <a:pt x="64785" y="18910"/>
                </a:lnTo>
                <a:lnTo>
                  <a:pt x="64785" y="10279"/>
                </a:lnTo>
                <a:lnTo>
                  <a:pt x="0" y="10279"/>
                </a:lnTo>
                <a:lnTo>
                  <a:pt x="0" y="0"/>
                </a:lnTo>
                <a:lnTo>
                  <a:pt x="77082" y="0"/>
                </a:lnTo>
                <a:lnTo>
                  <a:pt x="77082" y="28936"/>
                </a:lnTo>
                <a:lnTo>
                  <a:pt x="12931" y="28936"/>
                </a:lnTo>
                <a:lnTo>
                  <a:pt x="12931" y="37947"/>
                </a:lnTo>
                <a:lnTo>
                  <a:pt x="80506" y="37947"/>
                </a:lnTo>
                <a:lnTo>
                  <a:pt x="80506" y="48227"/>
                </a:lnTo>
                <a:lnTo>
                  <a:pt x="633" y="48227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35252" y="8118348"/>
            <a:ext cx="107256" cy="10407"/>
          </a:xfrm>
          <a:custGeom>
            <a:avLst/>
            <a:gdLst>
              <a:gd name="connsiteX0" fmla="*/ 0 w 107256"/>
              <a:gd name="connsiteY0" fmla="*/ 5203 h 10407"/>
              <a:gd name="connsiteX1" fmla="*/ 107256 w 107256"/>
              <a:gd name="connsiteY1" fmla="*/ 5203 h 10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6" h="10407">
                <a:moveTo>
                  <a:pt x="0" y="5203"/>
                </a:moveTo>
                <a:lnTo>
                  <a:pt x="107256" y="5203"/>
                </a:lnTo>
              </a:path>
            </a:pathLst>
          </a:custGeom>
          <a:ln w="0">
            <a:solidFill>
              <a:srgbClr val="27282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4854" y="8127487"/>
            <a:ext cx="76956" cy="53303"/>
          </a:xfrm>
          <a:custGeom>
            <a:avLst/>
            <a:gdLst>
              <a:gd name="connsiteX0" fmla="*/ 30934 w 76956"/>
              <a:gd name="connsiteY0" fmla="*/ 53303 h 53303"/>
              <a:gd name="connsiteX1" fmla="*/ 30934 w 76956"/>
              <a:gd name="connsiteY1" fmla="*/ 13326 h 53303"/>
              <a:gd name="connsiteX2" fmla="*/ 16291 w 76956"/>
              <a:gd name="connsiteY2" fmla="*/ 13579 h 53303"/>
              <a:gd name="connsiteX3" fmla="*/ 0 w 76956"/>
              <a:gd name="connsiteY3" fmla="*/ 13579 h 53303"/>
              <a:gd name="connsiteX4" fmla="*/ 0 w 76956"/>
              <a:gd name="connsiteY4" fmla="*/ 2665 h 53303"/>
              <a:gd name="connsiteX5" fmla="*/ 23010 w 76956"/>
              <a:gd name="connsiteY5" fmla="*/ 2538 h 53303"/>
              <a:gd name="connsiteX6" fmla="*/ 42598 w 76956"/>
              <a:gd name="connsiteY6" fmla="*/ 2094 h 53303"/>
              <a:gd name="connsiteX7" fmla="*/ 59904 w 76956"/>
              <a:gd name="connsiteY7" fmla="*/ 1269 h 53303"/>
              <a:gd name="connsiteX8" fmla="*/ 75941 w 76956"/>
              <a:gd name="connsiteY8" fmla="*/ 0 h 53303"/>
              <a:gd name="connsiteX9" fmla="*/ 76956 w 76956"/>
              <a:gd name="connsiteY9" fmla="*/ 10534 h 53303"/>
              <a:gd name="connsiteX10" fmla="*/ 60918 w 76956"/>
              <a:gd name="connsiteY10" fmla="*/ 11993 h 53303"/>
              <a:gd name="connsiteX11" fmla="*/ 43752 w 76956"/>
              <a:gd name="connsiteY11" fmla="*/ 12945 h 53303"/>
              <a:gd name="connsiteX12" fmla="*/ 43752 w 76956"/>
              <a:gd name="connsiteY12" fmla="*/ 53303 h 53303"/>
              <a:gd name="connsiteX13" fmla="*/ 30934 w 76956"/>
              <a:gd name="connsiteY13" fmla="*/ 53303 h 53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76956" h="53303">
                <a:moveTo>
                  <a:pt x="30934" y="53303"/>
                </a:moveTo>
                <a:lnTo>
                  <a:pt x="30934" y="13326"/>
                </a:lnTo>
                <a:cubicBezTo>
                  <a:pt x="26294" y="13491"/>
                  <a:pt x="21413" y="13579"/>
                  <a:pt x="16291" y="13579"/>
                </a:cubicBezTo>
                <a:lnTo>
                  <a:pt x="0" y="13579"/>
                </a:lnTo>
                <a:lnTo>
                  <a:pt x="0" y="2665"/>
                </a:lnTo>
                <a:cubicBezTo>
                  <a:pt x="8367" y="2665"/>
                  <a:pt x="16037" y="2627"/>
                  <a:pt x="23010" y="2538"/>
                </a:cubicBezTo>
                <a:cubicBezTo>
                  <a:pt x="29983" y="2449"/>
                  <a:pt x="36513" y="2297"/>
                  <a:pt x="42598" y="2094"/>
                </a:cubicBezTo>
                <a:cubicBezTo>
                  <a:pt x="48683" y="1878"/>
                  <a:pt x="54452" y="1612"/>
                  <a:pt x="59904" y="1269"/>
                </a:cubicBezTo>
                <a:cubicBezTo>
                  <a:pt x="65355" y="927"/>
                  <a:pt x="70705" y="507"/>
                  <a:pt x="75941" y="0"/>
                </a:cubicBezTo>
                <a:lnTo>
                  <a:pt x="76956" y="10534"/>
                </a:lnTo>
                <a:cubicBezTo>
                  <a:pt x="71631" y="11131"/>
                  <a:pt x="66281" y="11613"/>
                  <a:pt x="60918" y="11993"/>
                </a:cubicBezTo>
                <a:cubicBezTo>
                  <a:pt x="55555" y="12374"/>
                  <a:pt x="49824" y="12691"/>
                  <a:pt x="43752" y="12945"/>
                </a:cubicBezTo>
                <a:lnTo>
                  <a:pt x="43752" y="53303"/>
                </a:lnTo>
                <a:lnTo>
                  <a:pt x="30934" y="53303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99091" y="8066183"/>
            <a:ext cx="67067" cy="24748"/>
          </a:xfrm>
          <a:custGeom>
            <a:avLst/>
            <a:gdLst>
              <a:gd name="connsiteX0" fmla="*/ 67067 w 67067"/>
              <a:gd name="connsiteY0" fmla="*/ 24748 h 24748"/>
              <a:gd name="connsiteX1" fmla="*/ 0 w 67067"/>
              <a:gd name="connsiteY1" fmla="*/ 24748 h 24748"/>
              <a:gd name="connsiteX2" fmla="*/ 0 w 67067"/>
              <a:gd name="connsiteY2" fmla="*/ 14087 h 24748"/>
              <a:gd name="connsiteX3" fmla="*/ 27384 w 67067"/>
              <a:gd name="connsiteY3" fmla="*/ 14087 h 24748"/>
              <a:gd name="connsiteX4" fmla="*/ 27384 w 67067"/>
              <a:gd name="connsiteY4" fmla="*/ 0 h 24748"/>
              <a:gd name="connsiteX5" fmla="*/ 39809 w 67067"/>
              <a:gd name="connsiteY5" fmla="*/ 0 h 24748"/>
              <a:gd name="connsiteX6" fmla="*/ 39809 w 67067"/>
              <a:gd name="connsiteY6" fmla="*/ 14087 h 24748"/>
              <a:gd name="connsiteX7" fmla="*/ 67067 w 67067"/>
              <a:gd name="connsiteY7" fmla="*/ 14087 h 24748"/>
              <a:gd name="connsiteX8" fmla="*/ 67067 w 67067"/>
              <a:gd name="connsiteY8" fmla="*/ 24748 h 247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067" h="24748">
                <a:moveTo>
                  <a:pt x="67067" y="24748"/>
                </a:moveTo>
                <a:lnTo>
                  <a:pt x="0" y="24748"/>
                </a:lnTo>
                <a:lnTo>
                  <a:pt x="0" y="14087"/>
                </a:lnTo>
                <a:lnTo>
                  <a:pt x="27384" y="14087"/>
                </a:lnTo>
                <a:lnTo>
                  <a:pt x="27384" y="0"/>
                </a:lnTo>
                <a:lnTo>
                  <a:pt x="39809" y="0"/>
                </a:lnTo>
                <a:lnTo>
                  <a:pt x="39809" y="14087"/>
                </a:lnTo>
                <a:lnTo>
                  <a:pt x="67067" y="14087"/>
                </a:lnTo>
                <a:lnTo>
                  <a:pt x="67067" y="24748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53381" y="8074054"/>
            <a:ext cx="90014" cy="50384"/>
          </a:xfrm>
          <a:custGeom>
            <a:avLst/>
            <a:gdLst>
              <a:gd name="connsiteX0" fmla="*/ 59206 w 90014"/>
              <a:gd name="connsiteY0" fmla="*/ 38581 h 50384"/>
              <a:gd name="connsiteX1" fmla="*/ 49571 w 90014"/>
              <a:gd name="connsiteY1" fmla="*/ 32997 h 50384"/>
              <a:gd name="connsiteX2" fmla="*/ 45134 w 90014"/>
              <a:gd name="connsiteY2" fmla="*/ 28428 h 50384"/>
              <a:gd name="connsiteX3" fmla="*/ 45007 w 90014"/>
              <a:gd name="connsiteY3" fmla="*/ 28428 h 50384"/>
              <a:gd name="connsiteX4" fmla="*/ 40633 w 90014"/>
              <a:gd name="connsiteY4" fmla="*/ 33060 h 50384"/>
              <a:gd name="connsiteX5" fmla="*/ 30934 w 90014"/>
              <a:gd name="connsiteY5" fmla="*/ 38708 h 50384"/>
              <a:gd name="connsiteX6" fmla="*/ 19334 w 90014"/>
              <a:gd name="connsiteY6" fmla="*/ 44292 h 50384"/>
              <a:gd name="connsiteX7" fmla="*/ 4944 w 90014"/>
              <a:gd name="connsiteY7" fmla="*/ 50384 h 50384"/>
              <a:gd name="connsiteX8" fmla="*/ 0 w 90014"/>
              <a:gd name="connsiteY8" fmla="*/ 40104 h 50384"/>
              <a:gd name="connsiteX9" fmla="*/ 13946 w 90014"/>
              <a:gd name="connsiteY9" fmla="*/ 34329 h 50384"/>
              <a:gd name="connsiteX10" fmla="*/ 26877 w 90014"/>
              <a:gd name="connsiteY10" fmla="*/ 27920 h 50384"/>
              <a:gd name="connsiteX11" fmla="*/ 33026 w 90014"/>
              <a:gd name="connsiteY11" fmla="*/ 23796 h 50384"/>
              <a:gd name="connsiteX12" fmla="*/ 36639 w 90014"/>
              <a:gd name="connsiteY12" fmla="*/ 19544 h 50384"/>
              <a:gd name="connsiteX13" fmla="*/ 38351 w 90014"/>
              <a:gd name="connsiteY13" fmla="*/ 15165 h 50384"/>
              <a:gd name="connsiteX14" fmla="*/ 38795 w 90014"/>
              <a:gd name="connsiteY14" fmla="*/ 10660 h 50384"/>
              <a:gd name="connsiteX15" fmla="*/ 5198 w 90014"/>
              <a:gd name="connsiteY15" fmla="*/ 10660 h 50384"/>
              <a:gd name="connsiteX16" fmla="*/ 5198 w 90014"/>
              <a:gd name="connsiteY16" fmla="*/ 0 h 50384"/>
              <a:gd name="connsiteX17" fmla="*/ 85070 w 90014"/>
              <a:gd name="connsiteY17" fmla="*/ 0 h 50384"/>
              <a:gd name="connsiteX18" fmla="*/ 85070 w 90014"/>
              <a:gd name="connsiteY18" fmla="*/ 10660 h 50384"/>
              <a:gd name="connsiteX19" fmla="*/ 51346 w 90014"/>
              <a:gd name="connsiteY19" fmla="*/ 10660 h 50384"/>
              <a:gd name="connsiteX20" fmla="*/ 51790 w 90014"/>
              <a:gd name="connsiteY20" fmla="*/ 15165 h 50384"/>
              <a:gd name="connsiteX21" fmla="*/ 53438 w 90014"/>
              <a:gd name="connsiteY21" fmla="*/ 19544 h 50384"/>
              <a:gd name="connsiteX22" fmla="*/ 56988 w 90014"/>
              <a:gd name="connsiteY22" fmla="*/ 23796 h 50384"/>
              <a:gd name="connsiteX23" fmla="*/ 63137 w 90014"/>
              <a:gd name="connsiteY23" fmla="*/ 27920 h 50384"/>
              <a:gd name="connsiteX24" fmla="*/ 76068 w 90014"/>
              <a:gd name="connsiteY24" fmla="*/ 34329 h 50384"/>
              <a:gd name="connsiteX25" fmla="*/ 90014 w 90014"/>
              <a:gd name="connsiteY25" fmla="*/ 40104 h 50384"/>
              <a:gd name="connsiteX26" fmla="*/ 85196 w 90014"/>
              <a:gd name="connsiteY26" fmla="*/ 50257 h 50384"/>
              <a:gd name="connsiteX27" fmla="*/ 70807 w 90014"/>
              <a:gd name="connsiteY27" fmla="*/ 44165 h 50384"/>
              <a:gd name="connsiteX28" fmla="*/ 59206 w 90014"/>
              <a:gd name="connsiteY28" fmla="*/ 38581 h 50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90014" h="50384">
                <a:moveTo>
                  <a:pt x="59206" y="38581"/>
                </a:moveTo>
                <a:cubicBezTo>
                  <a:pt x="54985" y="36462"/>
                  <a:pt x="51777" y="34608"/>
                  <a:pt x="49571" y="32997"/>
                </a:cubicBezTo>
                <a:cubicBezTo>
                  <a:pt x="47365" y="31398"/>
                  <a:pt x="45894" y="29862"/>
                  <a:pt x="45134" y="28428"/>
                </a:cubicBezTo>
                <a:lnTo>
                  <a:pt x="45007" y="28428"/>
                </a:lnTo>
                <a:cubicBezTo>
                  <a:pt x="44335" y="29862"/>
                  <a:pt x="42864" y="31410"/>
                  <a:pt x="40633" y="33060"/>
                </a:cubicBezTo>
                <a:cubicBezTo>
                  <a:pt x="38389" y="34710"/>
                  <a:pt x="35169" y="36588"/>
                  <a:pt x="30934" y="38708"/>
                </a:cubicBezTo>
                <a:cubicBezTo>
                  <a:pt x="27473" y="40409"/>
                  <a:pt x="23593" y="42261"/>
                  <a:pt x="19334" y="44292"/>
                </a:cubicBezTo>
                <a:cubicBezTo>
                  <a:pt x="15074" y="46322"/>
                  <a:pt x="10269" y="48353"/>
                  <a:pt x="4944" y="50384"/>
                </a:cubicBezTo>
                <a:lnTo>
                  <a:pt x="0" y="40104"/>
                </a:lnTo>
                <a:cubicBezTo>
                  <a:pt x="4728" y="38327"/>
                  <a:pt x="9381" y="36410"/>
                  <a:pt x="13946" y="34329"/>
                </a:cubicBezTo>
                <a:cubicBezTo>
                  <a:pt x="18510" y="32260"/>
                  <a:pt x="22820" y="30115"/>
                  <a:pt x="26877" y="27920"/>
                </a:cubicBezTo>
                <a:cubicBezTo>
                  <a:pt x="29413" y="26562"/>
                  <a:pt x="31467" y="25192"/>
                  <a:pt x="33026" y="23796"/>
                </a:cubicBezTo>
                <a:cubicBezTo>
                  <a:pt x="34598" y="22400"/>
                  <a:pt x="35790" y="20978"/>
                  <a:pt x="36639" y="19544"/>
                </a:cubicBezTo>
                <a:cubicBezTo>
                  <a:pt x="37489" y="18110"/>
                  <a:pt x="38059" y="16637"/>
                  <a:pt x="38351" y="15165"/>
                </a:cubicBezTo>
                <a:cubicBezTo>
                  <a:pt x="38642" y="13693"/>
                  <a:pt x="38795" y="12183"/>
                  <a:pt x="38795" y="10660"/>
                </a:cubicBezTo>
                <a:lnTo>
                  <a:pt x="5198" y="10660"/>
                </a:lnTo>
                <a:lnTo>
                  <a:pt x="5198" y="0"/>
                </a:lnTo>
                <a:lnTo>
                  <a:pt x="85070" y="0"/>
                </a:lnTo>
                <a:lnTo>
                  <a:pt x="85070" y="10660"/>
                </a:lnTo>
                <a:lnTo>
                  <a:pt x="51346" y="10660"/>
                </a:lnTo>
                <a:cubicBezTo>
                  <a:pt x="51346" y="12183"/>
                  <a:pt x="51498" y="13693"/>
                  <a:pt x="51790" y="15165"/>
                </a:cubicBezTo>
                <a:cubicBezTo>
                  <a:pt x="52081" y="16637"/>
                  <a:pt x="52626" y="18110"/>
                  <a:pt x="53438" y="19544"/>
                </a:cubicBezTo>
                <a:cubicBezTo>
                  <a:pt x="54237" y="20978"/>
                  <a:pt x="55428" y="22400"/>
                  <a:pt x="56988" y="23796"/>
                </a:cubicBezTo>
                <a:cubicBezTo>
                  <a:pt x="58547" y="25192"/>
                  <a:pt x="60601" y="26562"/>
                  <a:pt x="63137" y="27920"/>
                </a:cubicBezTo>
                <a:cubicBezTo>
                  <a:pt x="67194" y="30115"/>
                  <a:pt x="71504" y="32260"/>
                  <a:pt x="76068" y="34329"/>
                </a:cubicBezTo>
                <a:cubicBezTo>
                  <a:pt x="80632" y="36410"/>
                  <a:pt x="85285" y="38327"/>
                  <a:pt x="90014" y="40104"/>
                </a:cubicBezTo>
                <a:lnTo>
                  <a:pt x="85196" y="50257"/>
                </a:lnTo>
                <a:cubicBezTo>
                  <a:pt x="79872" y="48226"/>
                  <a:pt x="75067" y="46196"/>
                  <a:pt x="70807" y="44165"/>
                </a:cubicBezTo>
                <a:cubicBezTo>
                  <a:pt x="66534" y="42134"/>
                  <a:pt x="62668" y="40269"/>
                  <a:pt x="59206" y="38581"/>
                </a:cubicBez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44760" y="8133576"/>
            <a:ext cx="107257" cy="50765"/>
          </a:xfrm>
          <a:custGeom>
            <a:avLst/>
            <a:gdLst>
              <a:gd name="connsiteX0" fmla="*/ 47289 w 107257"/>
              <a:gd name="connsiteY0" fmla="*/ 50765 h 50765"/>
              <a:gd name="connsiteX1" fmla="*/ 47289 w 107257"/>
              <a:gd name="connsiteY1" fmla="*/ 10660 h 50765"/>
              <a:gd name="connsiteX2" fmla="*/ 0 w 107257"/>
              <a:gd name="connsiteY2" fmla="*/ 10660 h 50765"/>
              <a:gd name="connsiteX3" fmla="*/ 0 w 107257"/>
              <a:gd name="connsiteY3" fmla="*/ 0 h 50765"/>
              <a:gd name="connsiteX4" fmla="*/ 107257 w 107257"/>
              <a:gd name="connsiteY4" fmla="*/ 0 h 50765"/>
              <a:gd name="connsiteX5" fmla="*/ 107257 w 107257"/>
              <a:gd name="connsiteY5" fmla="*/ 10660 h 50765"/>
              <a:gd name="connsiteX6" fmla="*/ 59967 w 107257"/>
              <a:gd name="connsiteY6" fmla="*/ 10660 h 50765"/>
              <a:gd name="connsiteX7" fmla="*/ 59967 w 107257"/>
              <a:gd name="connsiteY7" fmla="*/ 50765 h 50765"/>
              <a:gd name="connsiteX8" fmla="*/ 47289 w 107257"/>
              <a:gd name="connsiteY8" fmla="*/ 50765 h 50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257" h="50765">
                <a:moveTo>
                  <a:pt x="47289" y="50765"/>
                </a:move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7" y="0"/>
                </a:lnTo>
                <a:lnTo>
                  <a:pt x="107257" y="10660"/>
                </a:lnTo>
                <a:lnTo>
                  <a:pt x="59967" y="10660"/>
                </a:lnTo>
                <a:lnTo>
                  <a:pt x="59967" y="50765"/>
                </a:lnTo>
                <a:lnTo>
                  <a:pt x="47289" y="50765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62928" y="8146397"/>
            <a:ext cx="76943" cy="13579"/>
          </a:xfrm>
          <a:custGeom>
            <a:avLst/>
            <a:gdLst>
              <a:gd name="connsiteX0" fmla="*/ 76943 w 76943"/>
              <a:gd name="connsiteY0" fmla="*/ 10534 h 13579"/>
              <a:gd name="connsiteX1" fmla="*/ 60588 w 76943"/>
              <a:gd name="connsiteY1" fmla="*/ 11865 h 13579"/>
              <a:gd name="connsiteX2" fmla="*/ 42902 w 76943"/>
              <a:gd name="connsiteY2" fmla="*/ 12818 h 13579"/>
              <a:gd name="connsiteX3" fmla="*/ 23010 w 76943"/>
              <a:gd name="connsiteY3" fmla="*/ 13389 h 13579"/>
              <a:gd name="connsiteX4" fmla="*/ 0 w 76943"/>
              <a:gd name="connsiteY4" fmla="*/ 13579 h 13579"/>
              <a:gd name="connsiteX5" fmla="*/ 0 w 76943"/>
              <a:gd name="connsiteY5" fmla="*/ 2664 h 13579"/>
              <a:gd name="connsiteX6" fmla="*/ 23010 w 76943"/>
              <a:gd name="connsiteY6" fmla="*/ 2538 h 13579"/>
              <a:gd name="connsiteX7" fmla="*/ 42585 w 76943"/>
              <a:gd name="connsiteY7" fmla="*/ 2093 h 13579"/>
              <a:gd name="connsiteX8" fmla="*/ 59827 w 76943"/>
              <a:gd name="connsiteY8" fmla="*/ 1268 h 13579"/>
              <a:gd name="connsiteX9" fmla="*/ 75815 w 76943"/>
              <a:gd name="connsiteY9" fmla="*/ 0 h 13579"/>
              <a:gd name="connsiteX10" fmla="*/ 76943 w 76943"/>
              <a:gd name="connsiteY10" fmla="*/ 10534 h 13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943" h="13579">
                <a:moveTo>
                  <a:pt x="76943" y="10534"/>
                </a:moveTo>
                <a:cubicBezTo>
                  <a:pt x="71631" y="11041"/>
                  <a:pt x="66167" y="11485"/>
                  <a:pt x="60588" y="11865"/>
                </a:cubicBezTo>
                <a:cubicBezTo>
                  <a:pt x="55010" y="12247"/>
                  <a:pt x="49127" y="12564"/>
                  <a:pt x="42902" y="12818"/>
                </a:cubicBezTo>
                <a:cubicBezTo>
                  <a:pt x="36703" y="13072"/>
                  <a:pt x="30059" y="13262"/>
                  <a:pt x="23010" y="13389"/>
                </a:cubicBezTo>
                <a:cubicBezTo>
                  <a:pt x="15949" y="13516"/>
                  <a:pt x="8278" y="13579"/>
                  <a:pt x="0" y="13579"/>
                </a:cubicBezTo>
                <a:lnTo>
                  <a:pt x="0" y="2664"/>
                </a:lnTo>
                <a:cubicBezTo>
                  <a:pt x="8367" y="2664"/>
                  <a:pt x="16037" y="2614"/>
                  <a:pt x="23010" y="2538"/>
                </a:cubicBezTo>
                <a:cubicBezTo>
                  <a:pt x="29971" y="2449"/>
                  <a:pt x="36512" y="2309"/>
                  <a:pt x="42585" y="2093"/>
                </a:cubicBezTo>
                <a:cubicBezTo>
                  <a:pt x="48671" y="1878"/>
                  <a:pt x="54427" y="1599"/>
                  <a:pt x="59827" y="1268"/>
                </a:cubicBezTo>
                <a:cubicBezTo>
                  <a:pt x="65241" y="926"/>
                  <a:pt x="70566" y="507"/>
                  <a:pt x="75815" y="0"/>
                </a:cubicBezTo>
                <a:lnTo>
                  <a:pt x="76943" y="10534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54366" y="8067329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3987" y="8075832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6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6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92274" y="8066059"/>
            <a:ext cx="67067" cy="24367"/>
          </a:xfrm>
          <a:custGeom>
            <a:avLst/>
            <a:gdLst>
              <a:gd name="connsiteX0" fmla="*/ 67067 w 67067"/>
              <a:gd name="connsiteY0" fmla="*/ 24367 h 24367"/>
              <a:gd name="connsiteX1" fmla="*/ 0 w 67067"/>
              <a:gd name="connsiteY1" fmla="*/ 24367 h 24367"/>
              <a:gd name="connsiteX2" fmla="*/ 0 w 67067"/>
              <a:gd name="connsiteY2" fmla="*/ 13833 h 24367"/>
              <a:gd name="connsiteX3" fmla="*/ 27384 w 67067"/>
              <a:gd name="connsiteY3" fmla="*/ 13833 h 24367"/>
              <a:gd name="connsiteX4" fmla="*/ 27384 w 67067"/>
              <a:gd name="connsiteY4" fmla="*/ 0 h 24367"/>
              <a:gd name="connsiteX5" fmla="*/ 39809 w 67067"/>
              <a:gd name="connsiteY5" fmla="*/ 0 h 24367"/>
              <a:gd name="connsiteX6" fmla="*/ 39809 w 67067"/>
              <a:gd name="connsiteY6" fmla="*/ 13833 h 24367"/>
              <a:gd name="connsiteX7" fmla="*/ 67067 w 67067"/>
              <a:gd name="connsiteY7" fmla="*/ 13833 h 24367"/>
              <a:gd name="connsiteX8" fmla="*/ 67067 w 67067"/>
              <a:gd name="connsiteY8" fmla="*/ 24367 h 24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067" h="24367">
                <a:moveTo>
                  <a:pt x="67067" y="24367"/>
                </a:moveTo>
                <a:lnTo>
                  <a:pt x="0" y="24367"/>
                </a:lnTo>
                <a:lnTo>
                  <a:pt x="0" y="13833"/>
                </a:lnTo>
                <a:lnTo>
                  <a:pt x="27384" y="13833"/>
                </a:lnTo>
                <a:lnTo>
                  <a:pt x="27384" y="0"/>
                </a:lnTo>
                <a:lnTo>
                  <a:pt x="39809" y="0"/>
                </a:lnTo>
                <a:lnTo>
                  <a:pt x="39809" y="13833"/>
                </a:lnTo>
                <a:lnTo>
                  <a:pt x="67067" y="13833"/>
                </a:lnTo>
                <a:lnTo>
                  <a:pt x="67067" y="24367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07263" y="8069356"/>
            <a:ext cx="33470" cy="118791"/>
          </a:xfrm>
          <a:custGeom>
            <a:avLst/>
            <a:gdLst>
              <a:gd name="connsiteX0" fmla="*/ 0 w 33470"/>
              <a:gd name="connsiteY0" fmla="*/ 107876 h 118791"/>
              <a:gd name="connsiteX1" fmla="*/ 21045 w 33470"/>
              <a:gd name="connsiteY1" fmla="*/ 107876 h 118791"/>
              <a:gd name="connsiteX2" fmla="*/ 21045 w 33470"/>
              <a:gd name="connsiteY2" fmla="*/ 10914 h 118791"/>
              <a:gd name="connsiteX3" fmla="*/ 0 w 33470"/>
              <a:gd name="connsiteY3" fmla="*/ 10914 h 118791"/>
              <a:gd name="connsiteX4" fmla="*/ 0 w 33470"/>
              <a:gd name="connsiteY4" fmla="*/ 0 h 118791"/>
              <a:gd name="connsiteX5" fmla="*/ 33470 w 33470"/>
              <a:gd name="connsiteY5" fmla="*/ 0 h 118791"/>
              <a:gd name="connsiteX6" fmla="*/ 33470 w 33470"/>
              <a:gd name="connsiteY6" fmla="*/ 118791 h 118791"/>
              <a:gd name="connsiteX7" fmla="*/ 0 w 33470"/>
              <a:gd name="connsiteY7" fmla="*/ 118791 h 118791"/>
              <a:gd name="connsiteX8" fmla="*/ 0 w 33470"/>
              <a:gd name="connsiteY8" fmla="*/ 107876 h 118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470" h="118791">
                <a:moveTo>
                  <a:pt x="0" y="107876"/>
                </a:moveTo>
                <a:lnTo>
                  <a:pt x="21045" y="107876"/>
                </a:lnTo>
                <a:lnTo>
                  <a:pt x="21045" y="10914"/>
                </a:lnTo>
                <a:lnTo>
                  <a:pt x="0" y="10914"/>
                </a:lnTo>
                <a:lnTo>
                  <a:pt x="0" y="0"/>
                </a:lnTo>
                <a:lnTo>
                  <a:pt x="33470" y="0"/>
                </a:lnTo>
                <a:lnTo>
                  <a:pt x="33470" y="118791"/>
                </a:lnTo>
                <a:lnTo>
                  <a:pt x="0" y="118791"/>
                </a:lnTo>
                <a:lnTo>
                  <a:pt x="0" y="107876"/>
                </a:lnTo>
              </a:path>
            </a:pathLst>
          </a:custGeom>
          <a:solidFill>
            <a:srgbClr val="2728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70274" y="8136878"/>
            <a:ext cx="80506" cy="48227"/>
          </a:xfrm>
          <a:custGeom>
            <a:avLst/>
            <a:gdLst>
              <a:gd name="connsiteX0" fmla="*/ 633 w 80506"/>
              <a:gd name="connsiteY0" fmla="*/ 48227 h 48227"/>
              <a:gd name="connsiteX1" fmla="*/ 633 w 80506"/>
              <a:gd name="connsiteY1" fmla="*/ 18910 h 48227"/>
              <a:gd name="connsiteX2" fmla="*/ 64785 w 80506"/>
              <a:gd name="connsiteY2" fmla="*/ 18910 h 48227"/>
              <a:gd name="connsiteX3" fmla="*/ 64785 w 80506"/>
              <a:gd name="connsiteY3" fmla="*/ 10279 h 48227"/>
              <a:gd name="connsiteX4" fmla="*/ 0 w 80506"/>
              <a:gd name="connsiteY4" fmla="*/ 10279 h 48227"/>
              <a:gd name="connsiteX5" fmla="*/ 0 w 80506"/>
              <a:gd name="connsiteY5" fmla="*/ 0 h 48227"/>
              <a:gd name="connsiteX6" fmla="*/ 77083 w 80506"/>
              <a:gd name="connsiteY6" fmla="*/ 0 h 48227"/>
              <a:gd name="connsiteX7" fmla="*/ 77083 w 80506"/>
              <a:gd name="connsiteY7" fmla="*/ 28936 h 48227"/>
              <a:gd name="connsiteX8" fmla="*/ 12931 w 80506"/>
              <a:gd name="connsiteY8" fmla="*/ 28936 h 48227"/>
              <a:gd name="connsiteX9" fmla="*/ 12931 w 80506"/>
              <a:gd name="connsiteY9" fmla="*/ 37947 h 48227"/>
              <a:gd name="connsiteX10" fmla="*/ 80506 w 80506"/>
              <a:gd name="connsiteY10" fmla="*/ 37947 h 48227"/>
              <a:gd name="connsiteX11" fmla="*/ 80506 w 80506"/>
              <a:gd name="connsiteY11" fmla="*/ 48227 h 48227"/>
              <a:gd name="connsiteX12" fmla="*/ 633 w 80506"/>
              <a:gd name="connsiteY12" fmla="*/ 48227 h 4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6" h="48227">
                <a:moveTo>
                  <a:pt x="633" y="48227"/>
                </a:moveTo>
                <a:lnTo>
                  <a:pt x="633" y="18910"/>
                </a:lnTo>
                <a:lnTo>
                  <a:pt x="64785" y="18910"/>
                </a:lnTo>
                <a:lnTo>
                  <a:pt x="64785" y="10279"/>
                </a:lnTo>
                <a:lnTo>
                  <a:pt x="0" y="10279"/>
                </a:lnTo>
                <a:lnTo>
                  <a:pt x="0" y="0"/>
                </a:lnTo>
                <a:lnTo>
                  <a:pt x="77083" y="0"/>
                </a:lnTo>
                <a:lnTo>
                  <a:pt x="77083" y="28936"/>
                </a:lnTo>
                <a:lnTo>
                  <a:pt x="12931" y="28936"/>
                </a:lnTo>
                <a:lnTo>
                  <a:pt x="12931" y="37947"/>
                </a:lnTo>
                <a:lnTo>
                  <a:pt x="80506" y="37947"/>
                </a:lnTo>
                <a:lnTo>
                  <a:pt x="80506" y="48227"/>
                </a:lnTo>
                <a:lnTo>
                  <a:pt x="633" y="482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55567" y="8118348"/>
            <a:ext cx="107257" cy="10407"/>
          </a:xfrm>
          <a:custGeom>
            <a:avLst/>
            <a:gdLst>
              <a:gd name="connsiteX0" fmla="*/ 0 w 107257"/>
              <a:gd name="connsiteY0" fmla="*/ 5203 h 10407"/>
              <a:gd name="connsiteX1" fmla="*/ 107257 w 107257"/>
              <a:gd name="connsiteY1" fmla="*/ 5203 h 10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407">
                <a:moveTo>
                  <a:pt x="0" y="5203"/>
                </a:moveTo>
                <a:lnTo>
                  <a:pt x="107257" y="520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32465" y="8077352"/>
            <a:ext cx="79111" cy="55968"/>
          </a:xfrm>
          <a:custGeom>
            <a:avLst/>
            <a:gdLst>
              <a:gd name="connsiteX0" fmla="*/ 79111 w 79111"/>
              <a:gd name="connsiteY0" fmla="*/ 55968 h 55968"/>
              <a:gd name="connsiteX1" fmla="*/ 0 w 79111"/>
              <a:gd name="connsiteY1" fmla="*/ 55968 h 55968"/>
              <a:gd name="connsiteX2" fmla="*/ 0 w 79111"/>
              <a:gd name="connsiteY2" fmla="*/ 0 h 55968"/>
              <a:gd name="connsiteX3" fmla="*/ 77716 w 79111"/>
              <a:gd name="connsiteY3" fmla="*/ 0 h 55968"/>
              <a:gd name="connsiteX4" fmla="*/ 77716 w 79111"/>
              <a:gd name="connsiteY4" fmla="*/ 10787 h 55968"/>
              <a:gd name="connsiteX5" fmla="*/ 12551 w 79111"/>
              <a:gd name="connsiteY5" fmla="*/ 10787 h 55968"/>
              <a:gd name="connsiteX6" fmla="*/ 12551 w 79111"/>
              <a:gd name="connsiteY6" fmla="*/ 45180 h 55968"/>
              <a:gd name="connsiteX7" fmla="*/ 79111 w 79111"/>
              <a:gd name="connsiteY7" fmla="*/ 45180 h 55968"/>
              <a:gd name="connsiteX8" fmla="*/ 79111 w 79111"/>
              <a:gd name="connsiteY8" fmla="*/ 55968 h 55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9111" h="55968">
                <a:moveTo>
                  <a:pt x="79111" y="55968"/>
                </a:moveTo>
                <a:lnTo>
                  <a:pt x="0" y="55968"/>
                </a:lnTo>
                <a:lnTo>
                  <a:pt x="0" y="0"/>
                </a:lnTo>
                <a:lnTo>
                  <a:pt x="77716" y="0"/>
                </a:lnTo>
                <a:lnTo>
                  <a:pt x="77716" y="10787"/>
                </a:lnTo>
                <a:lnTo>
                  <a:pt x="12551" y="10787"/>
                </a:lnTo>
                <a:lnTo>
                  <a:pt x="12551" y="45180"/>
                </a:lnTo>
                <a:lnTo>
                  <a:pt x="79111" y="45180"/>
                </a:lnTo>
                <a:lnTo>
                  <a:pt x="79111" y="5596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18012" y="8158069"/>
            <a:ext cx="107257" cy="10660"/>
          </a:xfrm>
          <a:custGeom>
            <a:avLst/>
            <a:gdLst>
              <a:gd name="connsiteX0" fmla="*/ 0 w 107257"/>
              <a:gd name="connsiteY0" fmla="*/ 5329 h 10660"/>
              <a:gd name="connsiteX1" fmla="*/ 107257 w 107257"/>
              <a:gd name="connsiteY1" fmla="*/ 5329 h 1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660">
                <a:moveTo>
                  <a:pt x="0" y="5329"/>
                </a:moveTo>
                <a:lnTo>
                  <a:pt x="107257" y="5329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17700" y="8067330"/>
            <a:ext cx="12551" cy="117014"/>
          </a:xfrm>
          <a:custGeom>
            <a:avLst/>
            <a:gdLst>
              <a:gd name="connsiteX0" fmla="*/ 6275 w 12551"/>
              <a:gd name="connsiteY0" fmla="*/ 0 h 117014"/>
              <a:gd name="connsiteX1" fmla="*/ 6275 w 12551"/>
              <a:gd name="connsiteY1" fmla="*/ 117014 h 117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4">
                <a:moveTo>
                  <a:pt x="6275" y="0"/>
                </a:moveTo>
                <a:lnTo>
                  <a:pt x="6275" y="117014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33885" y="8075706"/>
            <a:ext cx="71250" cy="80209"/>
          </a:xfrm>
          <a:custGeom>
            <a:avLst/>
            <a:gdLst>
              <a:gd name="connsiteX0" fmla="*/ 36132 w 71250"/>
              <a:gd name="connsiteY0" fmla="*/ 50131 h 80209"/>
              <a:gd name="connsiteX1" fmla="*/ 33533 w 71250"/>
              <a:gd name="connsiteY1" fmla="*/ 54446 h 80209"/>
              <a:gd name="connsiteX2" fmla="*/ 28779 w 71250"/>
              <a:gd name="connsiteY2" fmla="*/ 59903 h 80209"/>
              <a:gd name="connsiteX3" fmla="*/ 19777 w 71250"/>
              <a:gd name="connsiteY3" fmla="*/ 69231 h 80209"/>
              <a:gd name="connsiteX4" fmla="*/ 8240 w 71250"/>
              <a:gd name="connsiteY4" fmla="*/ 80209 h 80209"/>
              <a:gd name="connsiteX5" fmla="*/ 0 w 71250"/>
              <a:gd name="connsiteY5" fmla="*/ 71706 h 80209"/>
              <a:gd name="connsiteX6" fmla="*/ 20031 w 71250"/>
              <a:gd name="connsiteY6" fmla="*/ 52034 h 80209"/>
              <a:gd name="connsiteX7" fmla="*/ 24848 w 71250"/>
              <a:gd name="connsiteY7" fmla="*/ 45942 h 80209"/>
              <a:gd name="connsiteX8" fmla="*/ 27828 w 71250"/>
              <a:gd name="connsiteY8" fmla="*/ 40422 h 80209"/>
              <a:gd name="connsiteX9" fmla="*/ 29349 w 71250"/>
              <a:gd name="connsiteY9" fmla="*/ 34838 h 80209"/>
              <a:gd name="connsiteX10" fmla="*/ 29793 w 71250"/>
              <a:gd name="connsiteY10" fmla="*/ 28555 h 80209"/>
              <a:gd name="connsiteX11" fmla="*/ 29793 w 71250"/>
              <a:gd name="connsiteY11" fmla="*/ 0 h 80209"/>
              <a:gd name="connsiteX12" fmla="*/ 42471 w 71250"/>
              <a:gd name="connsiteY12" fmla="*/ 0 h 80209"/>
              <a:gd name="connsiteX13" fmla="*/ 42471 w 71250"/>
              <a:gd name="connsiteY13" fmla="*/ 28555 h 80209"/>
              <a:gd name="connsiteX14" fmla="*/ 42978 w 71250"/>
              <a:gd name="connsiteY14" fmla="*/ 35345 h 80209"/>
              <a:gd name="connsiteX15" fmla="*/ 44626 w 71250"/>
              <a:gd name="connsiteY15" fmla="*/ 41056 h 80209"/>
              <a:gd name="connsiteX16" fmla="*/ 47733 w 71250"/>
              <a:gd name="connsiteY16" fmla="*/ 46514 h 80209"/>
              <a:gd name="connsiteX17" fmla="*/ 52614 w 71250"/>
              <a:gd name="connsiteY17" fmla="*/ 52415 h 80209"/>
              <a:gd name="connsiteX18" fmla="*/ 61108 w 71250"/>
              <a:gd name="connsiteY18" fmla="*/ 61108 h 80209"/>
              <a:gd name="connsiteX19" fmla="*/ 71250 w 71250"/>
              <a:gd name="connsiteY19" fmla="*/ 70437 h 80209"/>
              <a:gd name="connsiteX20" fmla="*/ 63136 w 71250"/>
              <a:gd name="connsiteY20" fmla="*/ 79067 h 80209"/>
              <a:gd name="connsiteX21" fmla="*/ 52043 w 71250"/>
              <a:gd name="connsiteY21" fmla="*/ 68470 h 80209"/>
              <a:gd name="connsiteX22" fmla="*/ 43866 w 71250"/>
              <a:gd name="connsiteY22" fmla="*/ 60030 h 80209"/>
              <a:gd name="connsiteX23" fmla="*/ 39111 w 71250"/>
              <a:gd name="connsiteY23" fmla="*/ 54572 h 80209"/>
              <a:gd name="connsiteX24" fmla="*/ 36272 w 71250"/>
              <a:gd name="connsiteY24" fmla="*/ 50131 h 80209"/>
              <a:gd name="connsiteX25" fmla="*/ 36132 w 71250"/>
              <a:gd name="connsiteY25" fmla="*/ 50131 h 80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0" h="80209">
                <a:moveTo>
                  <a:pt x="36132" y="50131"/>
                </a:moveTo>
                <a:cubicBezTo>
                  <a:pt x="35536" y="51565"/>
                  <a:pt x="34687" y="52999"/>
                  <a:pt x="33533" y="54446"/>
                </a:cubicBezTo>
                <a:cubicBezTo>
                  <a:pt x="32392" y="55880"/>
                  <a:pt x="30807" y="57694"/>
                  <a:pt x="28779" y="59903"/>
                </a:cubicBezTo>
                <a:cubicBezTo>
                  <a:pt x="26167" y="62771"/>
                  <a:pt x="23162" y="65893"/>
                  <a:pt x="19777" y="69231"/>
                </a:cubicBezTo>
                <a:cubicBezTo>
                  <a:pt x="16405" y="72569"/>
                  <a:pt x="12551" y="76224"/>
                  <a:pt x="8240" y="80209"/>
                </a:cubicBezTo>
                <a:lnTo>
                  <a:pt x="0" y="71706"/>
                </a:lnTo>
                <a:cubicBezTo>
                  <a:pt x="7695" y="64852"/>
                  <a:pt x="14364" y="58291"/>
                  <a:pt x="20031" y="52034"/>
                </a:cubicBezTo>
                <a:cubicBezTo>
                  <a:pt x="21983" y="49826"/>
                  <a:pt x="23593" y="47808"/>
                  <a:pt x="24848" y="45942"/>
                </a:cubicBezTo>
                <a:cubicBezTo>
                  <a:pt x="26116" y="44077"/>
                  <a:pt x="27105" y="42236"/>
                  <a:pt x="27828" y="40422"/>
                </a:cubicBezTo>
                <a:cubicBezTo>
                  <a:pt x="28550" y="38607"/>
                  <a:pt x="29058" y="36741"/>
                  <a:pt x="29349" y="34838"/>
                </a:cubicBezTo>
                <a:cubicBezTo>
                  <a:pt x="29654" y="32934"/>
                  <a:pt x="29793" y="30839"/>
                  <a:pt x="29793" y="28555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555"/>
                </a:lnTo>
                <a:cubicBezTo>
                  <a:pt x="42471" y="31094"/>
                  <a:pt x="42636" y="33353"/>
                  <a:pt x="42978" y="35345"/>
                </a:cubicBezTo>
                <a:cubicBezTo>
                  <a:pt x="43321" y="37338"/>
                  <a:pt x="43866" y="39229"/>
                  <a:pt x="44626" y="41056"/>
                </a:cubicBezTo>
                <a:cubicBezTo>
                  <a:pt x="45387" y="42871"/>
                  <a:pt x="46427" y="44698"/>
                  <a:pt x="47733" y="46514"/>
                </a:cubicBezTo>
                <a:cubicBezTo>
                  <a:pt x="49051" y="48328"/>
                  <a:pt x="50674" y="50296"/>
                  <a:pt x="52614" y="52415"/>
                </a:cubicBezTo>
                <a:cubicBezTo>
                  <a:pt x="55314" y="55372"/>
                  <a:pt x="58154" y="58266"/>
                  <a:pt x="61108" y="61108"/>
                </a:cubicBezTo>
                <a:cubicBezTo>
                  <a:pt x="64062" y="63939"/>
                  <a:pt x="67447" y="67048"/>
                  <a:pt x="71250" y="70437"/>
                </a:cubicBezTo>
                <a:lnTo>
                  <a:pt x="63136" y="79067"/>
                </a:lnTo>
                <a:cubicBezTo>
                  <a:pt x="58737" y="75006"/>
                  <a:pt x="55048" y="71465"/>
                  <a:pt x="52043" y="68470"/>
                </a:cubicBezTo>
                <a:cubicBezTo>
                  <a:pt x="49051" y="65461"/>
                  <a:pt x="46325" y="62657"/>
                  <a:pt x="43866" y="60030"/>
                </a:cubicBezTo>
                <a:cubicBezTo>
                  <a:pt x="42091" y="58076"/>
                  <a:pt x="40506" y="56260"/>
                  <a:pt x="39111" y="54572"/>
                </a:cubicBezTo>
                <a:cubicBezTo>
                  <a:pt x="37717" y="52885"/>
                  <a:pt x="36766" y="51399"/>
                  <a:pt x="36272" y="50131"/>
                </a:cubicBezTo>
                <a:lnTo>
                  <a:pt x="36132" y="50131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85781" y="8069488"/>
            <a:ext cx="58053" cy="53302"/>
          </a:xfrm>
          <a:custGeom>
            <a:avLst/>
            <a:gdLst>
              <a:gd name="connsiteX0" fmla="*/ 29020 w 58053"/>
              <a:gd name="connsiteY0" fmla="*/ 0 h 53302"/>
              <a:gd name="connsiteX1" fmla="*/ 41698 w 58053"/>
              <a:gd name="connsiteY1" fmla="*/ 2220 h 53302"/>
              <a:gd name="connsiteX2" fmla="*/ 50775 w 58053"/>
              <a:gd name="connsiteY2" fmla="*/ 7995 h 53302"/>
              <a:gd name="connsiteX3" fmla="*/ 56214 w 58053"/>
              <a:gd name="connsiteY3" fmla="*/ 15800 h 53302"/>
              <a:gd name="connsiteX4" fmla="*/ 58053 w 58053"/>
              <a:gd name="connsiteY4" fmla="*/ 24240 h 53302"/>
              <a:gd name="connsiteX5" fmla="*/ 58053 w 58053"/>
              <a:gd name="connsiteY5" fmla="*/ 29062 h 53302"/>
              <a:gd name="connsiteX6" fmla="*/ 56214 w 58053"/>
              <a:gd name="connsiteY6" fmla="*/ 37502 h 53302"/>
              <a:gd name="connsiteX7" fmla="*/ 50775 w 58053"/>
              <a:gd name="connsiteY7" fmla="*/ 45308 h 53302"/>
              <a:gd name="connsiteX8" fmla="*/ 41698 w 58053"/>
              <a:gd name="connsiteY8" fmla="*/ 51082 h 53302"/>
              <a:gd name="connsiteX9" fmla="*/ 29020 w 58053"/>
              <a:gd name="connsiteY9" fmla="*/ 53302 h 53302"/>
              <a:gd name="connsiteX10" fmla="*/ 16342 w 58053"/>
              <a:gd name="connsiteY10" fmla="*/ 51082 h 53302"/>
              <a:gd name="connsiteX11" fmla="*/ 7277 w 58053"/>
              <a:gd name="connsiteY11" fmla="*/ 45308 h 53302"/>
              <a:gd name="connsiteX12" fmla="*/ 1825 w 58053"/>
              <a:gd name="connsiteY12" fmla="*/ 37502 h 53302"/>
              <a:gd name="connsiteX13" fmla="*/ 0 w 58053"/>
              <a:gd name="connsiteY13" fmla="*/ 29062 h 53302"/>
              <a:gd name="connsiteX14" fmla="*/ 0 w 58053"/>
              <a:gd name="connsiteY14" fmla="*/ 24240 h 53302"/>
              <a:gd name="connsiteX15" fmla="*/ 1825 w 58053"/>
              <a:gd name="connsiteY15" fmla="*/ 15800 h 53302"/>
              <a:gd name="connsiteX16" fmla="*/ 7277 w 58053"/>
              <a:gd name="connsiteY16" fmla="*/ 7995 h 53302"/>
              <a:gd name="connsiteX17" fmla="*/ 16342 w 58053"/>
              <a:gd name="connsiteY17" fmla="*/ 2220 h 53302"/>
              <a:gd name="connsiteX18" fmla="*/ 29020 w 58053"/>
              <a:gd name="connsiteY18" fmla="*/ 0 h 53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8053" h="53302">
                <a:moveTo>
                  <a:pt x="29020" y="0"/>
                </a:moveTo>
                <a:cubicBezTo>
                  <a:pt x="33850" y="0"/>
                  <a:pt x="38072" y="735"/>
                  <a:pt x="41698" y="2220"/>
                </a:cubicBezTo>
                <a:cubicBezTo>
                  <a:pt x="45336" y="3692"/>
                  <a:pt x="48366" y="5622"/>
                  <a:pt x="50775" y="7995"/>
                </a:cubicBezTo>
                <a:cubicBezTo>
                  <a:pt x="53172" y="10355"/>
                  <a:pt x="54997" y="12957"/>
                  <a:pt x="56214" y="15800"/>
                </a:cubicBezTo>
                <a:cubicBezTo>
                  <a:pt x="57444" y="18630"/>
                  <a:pt x="58053" y="21448"/>
                  <a:pt x="58053" y="24240"/>
                </a:cubicBezTo>
                <a:lnTo>
                  <a:pt x="58053" y="29062"/>
                </a:lnTo>
                <a:cubicBezTo>
                  <a:pt x="58053" y="31854"/>
                  <a:pt x="57444" y="34659"/>
                  <a:pt x="56214" y="37502"/>
                </a:cubicBezTo>
                <a:cubicBezTo>
                  <a:pt x="54997" y="40333"/>
                  <a:pt x="53172" y="42934"/>
                  <a:pt x="50775" y="45308"/>
                </a:cubicBezTo>
                <a:cubicBezTo>
                  <a:pt x="48366" y="47680"/>
                  <a:pt x="45336" y="49597"/>
                  <a:pt x="41698" y="51082"/>
                </a:cubicBezTo>
                <a:cubicBezTo>
                  <a:pt x="38072" y="52554"/>
                  <a:pt x="33850" y="53302"/>
                  <a:pt x="29020" y="53302"/>
                </a:cubicBezTo>
                <a:cubicBezTo>
                  <a:pt x="24202" y="53302"/>
                  <a:pt x="19980" y="52554"/>
                  <a:pt x="16342" y="51082"/>
                </a:cubicBezTo>
                <a:cubicBezTo>
                  <a:pt x="12716" y="49597"/>
                  <a:pt x="9686" y="47680"/>
                  <a:pt x="7277" y="45308"/>
                </a:cubicBezTo>
                <a:cubicBezTo>
                  <a:pt x="4868" y="42934"/>
                  <a:pt x="3055" y="40333"/>
                  <a:pt x="1825" y="37502"/>
                </a:cubicBezTo>
                <a:cubicBezTo>
                  <a:pt x="608" y="34659"/>
                  <a:pt x="0" y="31854"/>
                  <a:pt x="0" y="29062"/>
                </a:cubicBezTo>
                <a:lnTo>
                  <a:pt x="0" y="24240"/>
                </a:lnTo>
                <a:cubicBezTo>
                  <a:pt x="0" y="21448"/>
                  <a:pt x="608" y="18630"/>
                  <a:pt x="1825" y="15800"/>
                </a:cubicBezTo>
                <a:cubicBezTo>
                  <a:pt x="3055" y="12957"/>
                  <a:pt x="4868" y="10355"/>
                  <a:pt x="7277" y="7995"/>
                </a:cubicBezTo>
                <a:cubicBezTo>
                  <a:pt x="9686" y="5622"/>
                  <a:pt x="12716" y="3692"/>
                  <a:pt x="16342" y="2220"/>
                </a:cubicBezTo>
                <a:cubicBezTo>
                  <a:pt x="19980" y="735"/>
                  <a:pt x="24202" y="0"/>
                  <a:pt x="29020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45299" y="8074560"/>
            <a:ext cx="67828" cy="61045"/>
          </a:xfrm>
          <a:custGeom>
            <a:avLst/>
            <a:gdLst>
              <a:gd name="connsiteX0" fmla="*/ 35245 w 67828"/>
              <a:gd name="connsiteY0" fmla="*/ 36042 h 61045"/>
              <a:gd name="connsiteX1" fmla="*/ 32202 w 67828"/>
              <a:gd name="connsiteY1" fmla="*/ 40548 h 61045"/>
              <a:gd name="connsiteX2" fmla="*/ 26750 w 67828"/>
              <a:gd name="connsiteY2" fmla="*/ 45942 h 61045"/>
              <a:gd name="connsiteX3" fmla="*/ 17685 w 67828"/>
              <a:gd name="connsiteY3" fmla="*/ 53430 h 61045"/>
              <a:gd name="connsiteX4" fmla="*/ 7353 w 67828"/>
              <a:gd name="connsiteY4" fmla="*/ 61045 h 61045"/>
              <a:gd name="connsiteX5" fmla="*/ 0 w 67828"/>
              <a:gd name="connsiteY5" fmla="*/ 52034 h 61045"/>
              <a:gd name="connsiteX6" fmla="*/ 11410 w 67828"/>
              <a:gd name="connsiteY6" fmla="*/ 43594 h 61045"/>
              <a:gd name="connsiteX7" fmla="*/ 20158 w 67828"/>
              <a:gd name="connsiteY7" fmla="*/ 36169 h 61045"/>
              <a:gd name="connsiteX8" fmla="*/ 24088 w 67828"/>
              <a:gd name="connsiteY8" fmla="*/ 31728 h 61045"/>
              <a:gd name="connsiteX9" fmla="*/ 26687 w 67828"/>
              <a:gd name="connsiteY9" fmla="*/ 27222 h 61045"/>
              <a:gd name="connsiteX10" fmla="*/ 28082 w 67828"/>
              <a:gd name="connsiteY10" fmla="*/ 22145 h 61045"/>
              <a:gd name="connsiteX11" fmla="*/ 28525 w 67828"/>
              <a:gd name="connsiteY11" fmla="*/ 15990 h 61045"/>
              <a:gd name="connsiteX12" fmla="*/ 28525 w 67828"/>
              <a:gd name="connsiteY12" fmla="*/ 10786 h 61045"/>
              <a:gd name="connsiteX13" fmla="*/ 3930 w 67828"/>
              <a:gd name="connsiteY13" fmla="*/ 10786 h 61045"/>
              <a:gd name="connsiteX14" fmla="*/ 3930 w 67828"/>
              <a:gd name="connsiteY14" fmla="*/ 0 h 61045"/>
              <a:gd name="connsiteX15" fmla="*/ 64278 w 67828"/>
              <a:gd name="connsiteY15" fmla="*/ 0 h 61045"/>
              <a:gd name="connsiteX16" fmla="*/ 64278 w 67828"/>
              <a:gd name="connsiteY16" fmla="*/ 10786 h 61045"/>
              <a:gd name="connsiteX17" fmla="*/ 41203 w 67828"/>
              <a:gd name="connsiteY17" fmla="*/ 10786 h 61045"/>
              <a:gd name="connsiteX18" fmla="*/ 41203 w 67828"/>
              <a:gd name="connsiteY18" fmla="*/ 15482 h 61045"/>
              <a:gd name="connsiteX19" fmla="*/ 41457 w 67828"/>
              <a:gd name="connsiteY19" fmla="*/ 20940 h 61045"/>
              <a:gd name="connsiteX20" fmla="*/ 42408 w 67828"/>
              <a:gd name="connsiteY20" fmla="*/ 25382 h 61045"/>
              <a:gd name="connsiteX21" fmla="*/ 44373 w 67828"/>
              <a:gd name="connsiteY21" fmla="*/ 29253 h 61045"/>
              <a:gd name="connsiteX22" fmla="*/ 47796 w 67828"/>
              <a:gd name="connsiteY22" fmla="*/ 32997 h 61045"/>
              <a:gd name="connsiteX23" fmla="*/ 57178 w 67828"/>
              <a:gd name="connsiteY23" fmla="*/ 40802 h 61045"/>
              <a:gd name="connsiteX24" fmla="*/ 67828 w 67828"/>
              <a:gd name="connsiteY24" fmla="*/ 48226 h 61045"/>
              <a:gd name="connsiteX25" fmla="*/ 60728 w 67828"/>
              <a:gd name="connsiteY25" fmla="*/ 57364 h 61045"/>
              <a:gd name="connsiteX26" fmla="*/ 51473 w 67828"/>
              <a:gd name="connsiteY26" fmla="*/ 50637 h 61045"/>
              <a:gd name="connsiteX27" fmla="*/ 42598 w 67828"/>
              <a:gd name="connsiteY27" fmla="*/ 43530 h 61045"/>
              <a:gd name="connsiteX28" fmla="*/ 37844 w 67828"/>
              <a:gd name="connsiteY28" fmla="*/ 39278 h 61045"/>
              <a:gd name="connsiteX29" fmla="*/ 35372 w 67828"/>
              <a:gd name="connsiteY29" fmla="*/ 36042 h 61045"/>
              <a:gd name="connsiteX30" fmla="*/ 35245 w 67828"/>
              <a:gd name="connsiteY30" fmla="*/ 36042 h 61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67828" h="61045">
                <a:moveTo>
                  <a:pt x="35245" y="36042"/>
                </a:moveTo>
                <a:cubicBezTo>
                  <a:pt x="34814" y="37147"/>
                  <a:pt x="33812" y="38644"/>
                  <a:pt x="32202" y="40548"/>
                </a:cubicBezTo>
                <a:cubicBezTo>
                  <a:pt x="30592" y="42452"/>
                  <a:pt x="28779" y="44254"/>
                  <a:pt x="26750" y="45942"/>
                </a:cubicBezTo>
                <a:cubicBezTo>
                  <a:pt x="24050" y="48315"/>
                  <a:pt x="21020" y="50815"/>
                  <a:pt x="17685" y="53430"/>
                </a:cubicBezTo>
                <a:cubicBezTo>
                  <a:pt x="14351" y="56057"/>
                  <a:pt x="10903" y="58595"/>
                  <a:pt x="7353" y="61045"/>
                </a:cubicBezTo>
                <a:lnTo>
                  <a:pt x="0" y="52034"/>
                </a:lnTo>
                <a:cubicBezTo>
                  <a:pt x="4056" y="49165"/>
                  <a:pt x="7860" y="46348"/>
                  <a:pt x="11410" y="43594"/>
                </a:cubicBezTo>
                <a:cubicBezTo>
                  <a:pt x="14960" y="40840"/>
                  <a:pt x="17876" y="38378"/>
                  <a:pt x="20158" y="36169"/>
                </a:cubicBezTo>
                <a:cubicBezTo>
                  <a:pt x="21679" y="34646"/>
                  <a:pt x="22985" y="33162"/>
                  <a:pt x="24088" y="31728"/>
                </a:cubicBezTo>
                <a:cubicBezTo>
                  <a:pt x="25191" y="30294"/>
                  <a:pt x="26053" y="28796"/>
                  <a:pt x="26687" y="27222"/>
                </a:cubicBezTo>
                <a:cubicBezTo>
                  <a:pt x="27321" y="25661"/>
                  <a:pt x="27790" y="23973"/>
                  <a:pt x="28082" y="22145"/>
                </a:cubicBezTo>
                <a:cubicBezTo>
                  <a:pt x="28373" y="20331"/>
                  <a:pt x="28525" y="18274"/>
                  <a:pt x="28525" y="15990"/>
                </a:cubicBezTo>
                <a:lnTo>
                  <a:pt x="28525" y="10786"/>
                </a:lnTo>
                <a:lnTo>
                  <a:pt x="3930" y="10786"/>
                </a:lnTo>
                <a:lnTo>
                  <a:pt x="3930" y="0"/>
                </a:lnTo>
                <a:lnTo>
                  <a:pt x="64278" y="0"/>
                </a:lnTo>
                <a:lnTo>
                  <a:pt x="64278" y="10786"/>
                </a:lnTo>
                <a:lnTo>
                  <a:pt x="41203" y="10786"/>
                </a:lnTo>
                <a:lnTo>
                  <a:pt x="41203" y="15482"/>
                </a:lnTo>
                <a:cubicBezTo>
                  <a:pt x="41203" y="17513"/>
                  <a:pt x="41292" y="19341"/>
                  <a:pt x="41457" y="20940"/>
                </a:cubicBezTo>
                <a:cubicBezTo>
                  <a:pt x="41622" y="22552"/>
                  <a:pt x="41939" y="24037"/>
                  <a:pt x="42408" y="25382"/>
                </a:cubicBezTo>
                <a:cubicBezTo>
                  <a:pt x="42877" y="26740"/>
                  <a:pt x="43524" y="28034"/>
                  <a:pt x="44373" y="29253"/>
                </a:cubicBezTo>
                <a:cubicBezTo>
                  <a:pt x="45222" y="30484"/>
                  <a:pt x="46351" y="31728"/>
                  <a:pt x="47796" y="32997"/>
                </a:cubicBezTo>
                <a:cubicBezTo>
                  <a:pt x="50750" y="35713"/>
                  <a:pt x="53881" y="38314"/>
                  <a:pt x="57178" y="40802"/>
                </a:cubicBezTo>
                <a:cubicBezTo>
                  <a:pt x="60474" y="43302"/>
                  <a:pt x="64024" y="45777"/>
                  <a:pt x="67828" y="48226"/>
                </a:cubicBezTo>
                <a:lnTo>
                  <a:pt x="60728" y="57364"/>
                </a:lnTo>
                <a:cubicBezTo>
                  <a:pt x="57431" y="55080"/>
                  <a:pt x="54338" y="52846"/>
                  <a:pt x="51473" y="50637"/>
                </a:cubicBezTo>
                <a:cubicBezTo>
                  <a:pt x="48595" y="48442"/>
                  <a:pt x="45641" y="46069"/>
                  <a:pt x="42598" y="43530"/>
                </a:cubicBezTo>
                <a:cubicBezTo>
                  <a:pt x="40658" y="41919"/>
                  <a:pt x="39073" y="40510"/>
                  <a:pt x="37844" y="39278"/>
                </a:cubicBezTo>
                <a:cubicBezTo>
                  <a:pt x="36614" y="38061"/>
                  <a:pt x="35790" y="36982"/>
                  <a:pt x="35372" y="36042"/>
                </a:cubicBezTo>
                <a:lnTo>
                  <a:pt x="35245" y="36042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74140" y="8068091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2 w 67574"/>
              <a:gd name="connsiteY2" fmla="*/ 0 h 27159"/>
              <a:gd name="connsiteX3" fmla="*/ 40442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2" y="0"/>
                </a:lnTo>
                <a:lnTo>
                  <a:pt x="40442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78260" y="8067330"/>
            <a:ext cx="12298" cy="117014"/>
          </a:xfrm>
          <a:custGeom>
            <a:avLst/>
            <a:gdLst>
              <a:gd name="connsiteX0" fmla="*/ 6149 w 12298"/>
              <a:gd name="connsiteY0" fmla="*/ 0 h 117014"/>
              <a:gd name="connsiteX1" fmla="*/ 6149 w 12298"/>
              <a:gd name="connsiteY1" fmla="*/ 117014 h 117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98" h="117014">
                <a:moveTo>
                  <a:pt x="6149" y="0"/>
                </a:moveTo>
                <a:lnTo>
                  <a:pt x="6149" y="117014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89894" y="8069741"/>
            <a:ext cx="76322" cy="108891"/>
          </a:xfrm>
          <a:custGeom>
            <a:avLst/>
            <a:gdLst>
              <a:gd name="connsiteX0" fmla="*/ 35752 w 76322"/>
              <a:gd name="connsiteY0" fmla="*/ 19798 h 108891"/>
              <a:gd name="connsiteX1" fmla="*/ 3295 w 76322"/>
              <a:gd name="connsiteY1" fmla="*/ 19798 h 108891"/>
              <a:gd name="connsiteX2" fmla="*/ 3295 w 76322"/>
              <a:gd name="connsiteY2" fmla="*/ 9011 h 108891"/>
              <a:gd name="connsiteX3" fmla="*/ 48049 w 76322"/>
              <a:gd name="connsiteY3" fmla="*/ 9011 h 108891"/>
              <a:gd name="connsiteX4" fmla="*/ 48049 w 76322"/>
              <a:gd name="connsiteY4" fmla="*/ 32870 h 108891"/>
              <a:gd name="connsiteX5" fmla="*/ 47986 w 76322"/>
              <a:gd name="connsiteY5" fmla="*/ 36931 h 108891"/>
              <a:gd name="connsiteX6" fmla="*/ 47796 w 76322"/>
              <a:gd name="connsiteY6" fmla="*/ 40612 h 108891"/>
              <a:gd name="connsiteX7" fmla="*/ 64024 w 76322"/>
              <a:gd name="connsiteY7" fmla="*/ 40612 h 108891"/>
              <a:gd name="connsiteX8" fmla="*/ 64024 w 76322"/>
              <a:gd name="connsiteY8" fmla="*/ 0 h 108891"/>
              <a:gd name="connsiteX9" fmla="*/ 76322 w 76322"/>
              <a:gd name="connsiteY9" fmla="*/ 0 h 108891"/>
              <a:gd name="connsiteX10" fmla="*/ 76322 w 76322"/>
              <a:gd name="connsiteY10" fmla="*/ 108891 h 108891"/>
              <a:gd name="connsiteX11" fmla="*/ 64024 w 76322"/>
              <a:gd name="connsiteY11" fmla="*/ 108891 h 108891"/>
              <a:gd name="connsiteX12" fmla="*/ 64024 w 76322"/>
              <a:gd name="connsiteY12" fmla="*/ 51527 h 108891"/>
              <a:gd name="connsiteX13" fmla="*/ 45767 w 76322"/>
              <a:gd name="connsiteY13" fmla="*/ 51527 h 108891"/>
              <a:gd name="connsiteX14" fmla="*/ 41520 w 76322"/>
              <a:gd name="connsiteY14" fmla="*/ 60093 h 108891"/>
              <a:gd name="connsiteX15" fmla="*/ 34230 w 76322"/>
              <a:gd name="connsiteY15" fmla="*/ 68660 h 108891"/>
              <a:gd name="connsiteX16" fmla="*/ 23010 w 76322"/>
              <a:gd name="connsiteY16" fmla="*/ 78242 h 108891"/>
              <a:gd name="connsiteX17" fmla="*/ 6972 w 76322"/>
              <a:gd name="connsiteY17" fmla="*/ 89600 h 108891"/>
              <a:gd name="connsiteX18" fmla="*/ 0 w 76322"/>
              <a:gd name="connsiteY18" fmla="*/ 79828 h 108891"/>
              <a:gd name="connsiteX19" fmla="*/ 15023 w 76322"/>
              <a:gd name="connsiteY19" fmla="*/ 69422 h 108891"/>
              <a:gd name="connsiteX20" fmla="*/ 25165 w 76322"/>
              <a:gd name="connsiteY20" fmla="*/ 60728 h 108891"/>
              <a:gd name="connsiteX21" fmla="*/ 31314 w 76322"/>
              <a:gd name="connsiteY21" fmla="*/ 53113 h 108891"/>
              <a:gd name="connsiteX22" fmla="*/ 34420 w 76322"/>
              <a:gd name="connsiteY22" fmla="*/ 46006 h 108891"/>
              <a:gd name="connsiteX23" fmla="*/ 35561 w 76322"/>
              <a:gd name="connsiteY23" fmla="*/ 38772 h 108891"/>
              <a:gd name="connsiteX24" fmla="*/ 35752 w 76322"/>
              <a:gd name="connsiteY24" fmla="*/ 30712 h 108891"/>
              <a:gd name="connsiteX25" fmla="*/ 35752 w 76322"/>
              <a:gd name="connsiteY25" fmla="*/ 19798 h 108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6322" h="108891">
                <a:moveTo>
                  <a:pt x="35752" y="19798"/>
                </a:moveTo>
                <a:lnTo>
                  <a:pt x="3295" y="19798"/>
                </a:lnTo>
                <a:lnTo>
                  <a:pt x="3295" y="9011"/>
                </a:lnTo>
                <a:lnTo>
                  <a:pt x="48049" y="9011"/>
                </a:lnTo>
                <a:lnTo>
                  <a:pt x="48049" y="32870"/>
                </a:lnTo>
                <a:cubicBezTo>
                  <a:pt x="48049" y="34304"/>
                  <a:pt x="48024" y="35662"/>
                  <a:pt x="47986" y="36931"/>
                </a:cubicBezTo>
                <a:cubicBezTo>
                  <a:pt x="47935" y="38200"/>
                  <a:pt x="47872" y="39419"/>
                  <a:pt x="47796" y="40612"/>
                </a:cubicBezTo>
                <a:lnTo>
                  <a:pt x="64024" y="40612"/>
                </a:lnTo>
                <a:lnTo>
                  <a:pt x="64024" y="0"/>
                </a:lnTo>
                <a:lnTo>
                  <a:pt x="76322" y="0"/>
                </a:lnTo>
                <a:lnTo>
                  <a:pt x="76322" y="108891"/>
                </a:lnTo>
                <a:lnTo>
                  <a:pt x="64024" y="108891"/>
                </a:lnTo>
                <a:lnTo>
                  <a:pt x="64024" y="51527"/>
                </a:lnTo>
                <a:lnTo>
                  <a:pt x="45767" y="51527"/>
                </a:lnTo>
                <a:cubicBezTo>
                  <a:pt x="44753" y="54484"/>
                  <a:pt x="43333" y="57339"/>
                  <a:pt x="41520" y="60093"/>
                </a:cubicBezTo>
                <a:cubicBezTo>
                  <a:pt x="39694" y="62847"/>
                  <a:pt x="37273" y="65702"/>
                  <a:pt x="34230" y="68660"/>
                </a:cubicBezTo>
                <a:cubicBezTo>
                  <a:pt x="31188" y="71617"/>
                  <a:pt x="27447" y="74815"/>
                  <a:pt x="23010" y="78242"/>
                </a:cubicBezTo>
                <a:cubicBezTo>
                  <a:pt x="18573" y="81668"/>
                  <a:pt x="13223" y="85450"/>
                  <a:pt x="6972" y="89600"/>
                </a:cubicBezTo>
                <a:lnTo>
                  <a:pt x="0" y="79828"/>
                </a:lnTo>
                <a:cubicBezTo>
                  <a:pt x="5908" y="76020"/>
                  <a:pt x="10915" y="72556"/>
                  <a:pt x="15023" y="69422"/>
                </a:cubicBezTo>
                <a:cubicBezTo>
                  <a:pt x="19118" y="66286"/>
                  <a:pt x="22503" y="63393"/>
                  <a:pt x="25165" y="60728"/>
                </a:cubicBezTo>
                <a:cubicBezTo>
                  <a:pt x="27828" y="58063"/>
                  <a:pt x="29869" y="55524"/>
                  <a:pt x="31314" y="53113"/>
                </a:cubicBezTo>
                <a:cubicBezTo>
                  <a:pt x="32747" y="50702"/>
                  <a:pt x="33786" y="48328"/>
                  <a:pt x="34420" y="46006"/>
                </a:cubicBezTo>
                <a:cubicBezTo>
                  <a:pt x="35054" y="43670"/>
                  <a:pt x="35435" y="41259"/>
                  <a:pt x="35561" y="38772"/>
                </a:cubicBezTo>
                <a:cubicBezTo>
                  <a:pt x="35688" y="36272"/>
                  <a:pt x="35752" y="33581"/>
                  <a:pt x="35752" y="30712"/>
                </a:cubicBezTo>
                <a:lnTo>
                  <a:pt x="35752" y="197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14933" y="8067329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34554" y="8075832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7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6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7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7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6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51442" y="8068849"/>
            <a:ext cx="107257" cy="67010"/>
          </a:xfrm>
          <a:custGeom>
            <a:avLst/>
            <a:gdLst>
              <a:gd name="connsiteX0" fmla="*/ 53628 w 107257"/>
              <a:gd name="connsiteY0" fmla="*/ 0 h 67010"/>
              <a:gd name="connsiteX1" fmla="*/ 68905 w 107257"/>
              <a:gd name="connsiteY1" fmla="*/ 1459 h 67010"/>
              <a:gd name="connsiteX2" fmla="*/ 80759 w 107257"/>
              <a:gd name="connsiteY2" fmla="*/ 5647 h 67010"/>
              <a:gd name="connsiteX3" fmla="*/ 88429 w 107257"/>
              <a:gd name="connsiteY3" fmla="*/ 12310 h 67010"/>
              <a:gd name="connsiteX4" fmla="*/ 91155 w 107257"/>
              <a:gd name="connsiteY4" fmla="*/ 21194 h 67010"/>
              <a:gd name="connsiteX5" fmla="*/ 91155 w 107257"/>
              <a:gd name="connsiteY5" fmla="*/ 24748 h 67010"/>
              <a:gd name="connsiteX6" fmla="*/ 88176 w 107257"/>
              <a:gd name="connsiteY6" fmla="*/ 34139 h 67010"/>
              <a:gd name="connsiteX7" fmla="*/ 79745 w 107257"/>
              <a:gd name="connsiteY7" fmla="*/ 40866 h 67010"/>
              <a:gd name="connsiteX8" fmla="*/ 79745 w 107257"/>
              <a:gd name="connsiteY8" fmla="*/ 56350 h 67010"/>
              <a:gd name="connsiteX9" fmla="*/ 107257 w 107257"/>
              <a:gd name="connsiteY9" fmla="*/ 56350 h 67010"/>
              <a:gd name="connsiteX10" fmla="*/ 107257 w 107257"/>
              <a:gd name="connsiteY10" fmla="*/ 67010 h 67010"/>
              <a:gd name="connsiteX11" fmla="*/ 0 w 107257"/>
              <a:gd name="connsiteY11" fmla="*/ 67010 h 67010"/>
              <a:gd name="connsiteX12" fmla="*/ 0 w 107257"/>
              <a:gd name="connsiteY12" fmla="*/ 56350 h 67010"/>
              <a:gd name="connsiteX13" fmla="*/ 27638 w 107257"/>
              <a:gd name="connsiteY13" fmla="*/ 56350 h 67010"/>
              <a:gd name="connsiteX14" fmla="*/ 27638 w 107257"/>
              <a:gd name="connsiteY14" fmla="*/ 40993 h 67010"/>
              <a:gd name="connsiteX15" fmla="*/ 19080 w 107257"/>
              <a:gd name="connsiteY15" fmla="*/ 34139 h 67010"/>
              <a:gd name="connsiteX16" fmla="*/ 16101 w 107257"/>
              <a:gd name="connsiteY16" fmla="*/ 24748 h 67010"/>
              <a:gd name="connsiteX17" fmla="*/ 16101 w 107257"/>
              <a:gd name="connsiteY17" fmla="*/ 21194 h 67010"/>
              <a:gd name="connsiteX18" fmla="*/ 18827 w 107257"/>
              <a:gd name="connsiteY18" fmla="*/ 12310 h 67010"/>
              <a:gd name="connsiteX19" fmla="*/ 26497 w 107257"/>
              <a:gd name="connsiteY19" fmla="*/ 5647 h 67010"/>
              <a:gd name="connsiteX20" fmla="*/ 38351 w 107257"/>
              <a:gd name="connsiteY20" fmla="*/ 1459 h 67010"/>
              <a:gd name="connsiteX21" fmla="*/ 53628 w 107257"/>
              <a:gd name="connsiteY21" fmla="*/ 0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07257" h="67010">
                <a:moveTo>
                  <a:pt x="53628" y="0"/>
                </a:moveTo>
                <a:cubicBezTo>
                  <a:pt x="59206" y="0"/>
                  <a:pt x="64303" y="482"/>
                  <a:pt x="68905" y="1459"/>
                </a:cubicBezTo>
                <a:cubicBezTo>
                  <a:pt x="73507" y="2437"/>
                  <a:pt x="77463" y="3833"/>
                  <a:pt x="80759" y="5647"/>
                </a:cubicBezTo>
                <a:cubicBezTo>
                  <a:pt x="84056" y="7475"/>
                  <a:pt x="86616" y="9696"/>
                  <a:pt x="88429" y="12310"/>
                </a:cubicBezTo>
                <a:cubicBezTo>
                  <a:pt x="90255" y="14937"/>
                  <a:pt x="91155" y="17895"/>
                  <a:pt x="91155" y="21194"/>
                </a:cubicBezTo>
                <a:lnTo>
                  <a:pt x="91155" y="24748"/>
                </a:lnTo>
                <a:cubicBezTo>
                  <a:pt x="91155" y="28302"/>
                  <a:pt x="90166" y="31436"/>
                  <a:pt x="88176" y="34139"/>
                </a:cubicBezTo>
                <a:cubicBezTo>
                  <a:pt x="86185" y="36855"/>
                  <a:pt x="83384" y="39089"/>
                  <a:pt x="79745" y="40866"/>
                </a:cubicBezTo>
                <a:lnTo>
                  <a:pt x="79745" y="56350"/>
                </a:lnTo>
                <a:lnTo>
                  <a:pt x="107257" y="56350"/>
                </a:lnTo>
                <a:lnTo>
                  <a:pt x="107257" y="67010"/>
                </a:lnTo>
                <a:lnTo>
                  <a:pt x="0" y="67010"/>
                </a:lnTo>
                <a:lnTo>
                  <a:pt x="0" y="56350"/>
                </a:lnTo>
                <a:lnTo>
                  <a:pt x="27638" y="56350"/>
                </a:lnTo>
                <a:lnTo>
                  <a:pt x="27638" y="40993"/>
                </a:lnTo>
                <a:cubicBezTo>
                  <a:pt x="23923" y="39127"/>
                  <a:pt x="21071" y="36855"/>
                  <a:pt x="19080" y="34139"/>
                </a:cubicBezTo>
                <a:cubicBezTo>
                  <a:pt x="17102" y="31436"/>
                  <a:pt x="16101" y="28302"/>
                  <a:pt x="16101" y="24748"/>
                </a:cubicBezTo>
                <a:lnTo>
                  <a:pt x="16101" y="21194"/>
                </a:lnTo>
                <a:cubicBezTo>
                  <a:pt x="16101" y="17895"/>
                  <a:pt x="17014" y="14937"/>
                  <a:pt x="18827" y="12310"/>
                </a:cubicBezTo>
                <a:cubicBezTo>
                  <a:pt x="20640" y="9696"/>
                  <a:pt x="23200" y="7475"/>
                  <a:pt x="26497" y="5647"/>
                </a:cubicBezTo>
                <a:cubicBezTo>
                  <a:pt x="29793" y="3833"/>
                  <a:pt x="33749" y="2437"/>
                  <a:pt x="38351" y="1459"/>
                </a:cubicBezTo>
                <a:cubicBezTo>
                  <a:pt x="42966" y="482"/>
                  <a:pt x="48050" y="0"/>
                  <a:pt x="53628" y="0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67324" y="8068091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2 w 67574"/>
              <a:gd name="connsiteY2" fmla="*/ 0 h 27159"/>
              <a:gd name="connsiteX3" fmla="*/ 40442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2" y="0"/>
                </a:lnTo>
                <a:lnTo>
                  <a:pt x="40442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82819" y="8072026"/>
            <a:ext cx="69095" cy="58126"/>
          </a:xfrm>
          <a:custGeom>
            <a:avLst/>
            <a:gdLst>
              <a:gd name="connsiteX0" fmla="*/ 35878 w 69095"/>
              <a:gd name="connsiteY0" fmla="*/ 32236 h 58126"/>
              <a:gd name="connsiteX1" fmla="*/ 33229 w 69095"/>
              <a:gd name="connsiteY1" fmla="*/ 36360 h 58126"/>
              <a:gd name="connsiteX2" fmla="*/ 27384 w 69095"/>
              <a:gd name="connsiteY2" fmla="*/ 42135 h 58126"/>
              <a:gd name="connsiteX3" fmla="*/ 17939 w 69095"/>
              <a:gd name="connsiteY3" fmla="*/ 50067 h 58126"/>
              <a:gd name="connsiteX4" fmla="*/ 7226 w 69095"/>
              <a:gd name="connsiteY4" fmla="*/ 58126 h 58126"/>
              <a:gd name="connsiteX5" fmla="*/ 0 w 69095"/>
              <a:gd name="connsiteY5" fmla="*/ 49242 h 58126"/>
              <a:gd name="connsiteX6" fmla="*/ 11790 w 69095"/>
              <a:gd name="connsiteY6" fmla="*/ 40168 h 58126"/>
              <a:gd name="connsiteX7" fmla="*/ 20918 w 69095"/>
              <a:gd name="connsiteY7" fmla="*/ 32490 h 58126"/>
              <a:gd name="connsiteX8" fmla="*/ 27384 w 69095"/>
              <a:gd name="connsiteY8" fmla="*/ 23923 h 58126"/>
              <a:gd name="connsiteX9" fmla="*/ 29159 w 69095"/>
              <a:gd name="connsiteY9" fmla="*/ 12945 h 58126"/>
              <a:gd name="connsiteX10" fmla="*/ 29159 w 69095"/>
              <a:gd name="connsiteY10" fmla="*/ 0 h 58126"/>
              <a:gd name="connsiteX11" fmla="*/ 41837 w 69095"/>
              <a:gd name="connsiteY11" fmla="*/ 0 h 58126"/>
              <a:gd name="connsiteX12" fmla="*/ 41837 w 69095"/>
              <a:gd name="connsiteY12" fmla="*/ 12438 h 58126"/>
              <a:gd name="connsiteX13" fmla="*/ 42091 w 69095"/>
              <a:gd name="connsiteY13" fmla="*/ 17704 h 58126"/>
              <a:gd name="connsiteX14" fmla="*/ 43042 w 69095"/>
              <a:gd name="connsiteY14" fmla="*/ 22019 h 58126"/>
              <a:gd name="connsiteX15" fmla="*/ 45007 w 69095"/>
              <a:gd name="connsiteY15" fmla="*/ 25827 h 58126"/>
              <a:gd name="connsiteX16" fmla="*/ 48430 w 69095"/>
              <a:gd name="connsiteY16" fmla="*/ 29571 h 58126"/>
              <a:gd name="connsiteX17" fmla="*/ 58256 w 69095"/>
              <a:gd name="connsiteY17" fmla="*/ 37503 h 58126"/>
              <a:gd name="connsiteX18" fmla="*/ 69095 w 69095"/>
              <a:gd name="connsiteY18" fmla="*/ 45054 h 58126"/>
              <a:gd name="connsiteX19" fmla="*/ 61869 w 69095"/>
              <a:gd name="connsiteY19" fmla="*/ 54192 h 58126"/>
              <a:gd name="connsiteX20" fmla="*/ 52360 w 69095"/>
              <a:gd name="connsiteY20" fmla="*/ 47211 h 58126"/>
              <a:gd name="connsiteX21" fmla="*/ 43232 w 69095"/>
              <a:gd name="connsiteY21" fmla="*/ 39978 h 58126"/>
              <a:gd name="connsiteX22" fmla="*/ 38604 w 69095"/>
              <a:gd name="connsiteY22" fmla="*/ 35726 h 58126"/>
              <a:gd name="connsiteX23" fmla="*/ 36005 w 69095"/>
              <a:gd name="connsiteY23" fmla="*/ 32236 h 58126"/>
              <a:gd name="connsiteX24" fmla="*/ 35878 w 69095"/>
              <a:gd name="connsiteY24" fmla="*/ 32236 h 58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9095" h="58126">
                <a:moveTo>
                  <a:pt x="35878" y="32236"/>
                </a:moveTo>
                <a:cubicBezTo>
                  <a:pt x="35625" y="33251"/>
                  <a:pt x="34737" y="34621"/>
                  <a:pt x="33229" y="36360"/>
                </a:cubicBezTo>
                <a:cubicBezTo>
                  <a:pt x="31695" y="38099"/>
                  <a:pt x="29755" y="40016"/>
                  <a:pt x="27384" y="42135"/>
                </a:cubicBezTo>
                <a:cubicBezTo>
                  <a:pt x="24684" y="44495"/>
                  <a:pt x="21539" y="47148"/>
                  <a:pt x="17939" y="50067"/>
                </a:cubicBezTo>
                <a:cubicBezTo>
                  <a:pt x="14351" y="52986"/>
                  <a:pt x="10788" y="55664"/>
                  <a:pt x="7226" y="58126"/>
                </a:cubicBezTo>
                <a:lnTo>
                  <a:pt x="0" y="49242"/>
                </a:lnTo>
                <a:cubicBezTo>
                  <a:pt x="4056" y="46196"/>
                  <a:pt x="7987" y="43163"/>
                  <a:pt x="11790" y="40168"/>
                </a:cubicBezTo>
                <a:cubicBezTo>
                  <a:pt x="15594" y="37160"/>
                  <a:pt x="18636" y="34609"/>
                  <a:pt x="20918" y="32490"/>
                </a:cubicBezTo>
                <a:cubicBezTo>
                  <a:pt x="24050" y="29609"/>
                  <a:pt x="26205" y="26753"/>
                  <a:pt x="27384" y="23923"/>
                </a:cubicBezTo>
                <a:cubicBezTo>
                  <a:pt x="28563" y="21093"/>
                  <a:pt x="29159" y="17425"/>
                  <a:pt x="29159" y="12945"/>
                </a:cubicBezTo>
                <a:lnTo>
                  <a:pt x="29159" y="0"/>
                </a:lnTo>
                <a:lnTo>
                  <a:pt x="41837" y="0"/>
                </a:lnTo>
                <a:lnTo>
                  <a:pt x="41837" y="12438"/>
                </a:lnTo>
                <a:cubicBezTo>
                  <a:pt x="41837" y="14379"/>
                  <a:pt x="41926" y="16143"/>
                  <a:pt x="42091" y="17704"/>
                </a:cubicBezTo>
                <a:cubicBezTo>
                  <a:pt x="42255" y="19265"/>
                  <a:pt x="42585" y="20699"/>
                  <a:pt x="43042" y="22019"/>
                </a:cubicBezTo>
                <a:cubicBezTo>
                  <a:pt x="43510" y="23326"/>
                  <a:pt x="44170" y="24596"/>
                  <a:pt x="45007" y="25827"/>
                </a:cubicBezTo>
                <a:cubicBezTo>
                  <a:pt x="45856" y="27045"/>
                  <a:pt x="46997" y="28302"/>
                  <a:pt x="48430" y="29571"/>
                </a:cubicBezTo>
                <a:cubicBezTo>
                  <a:pt x="51396" y="32274"/>
                  <a:pt x="54667" y="34926"/>
                  <a:pt x="58256" y="37503"/>
                </a:cubicBezTo>
                <a:cubicBezTo>
                  <a:pt x="61843" y="40079"/>
                  <a:pt x="65457" y="42605"/>
                  <a:pt x="69095" y="45054"/>
                </a:cubicBezTo>
                <a:lnTo>
                  <a:pt x="61869" y="54192"/>
                </a:lnTo>
                <a:cubicBezTo>
                  <a:pt x="58661" y="51818"/>
                  <a:pt x="55491" y="49496"/>
                  <a:pt x="52360" y="47211"/>
                </a:cubicBezTo>
                <a:cubicBezTo>
                  <a:pt x="49241" y="44927"/>
                  <a:pt x="46186" y="42516"/>
                  <a:pt x="43232" y="39978"/>
                </a:cubicBezTo>
                <a:cubicBezTo>
                  <a:pt x="41545" y="38544"/>
                  <a:pt x="39999" y="37122"/>
                  <a:pt x="38604" y="35726"/>
                </a:cubicBezTo>
                <a:cubicBezTo>
                  <a:pt x="37209" y="34330"/>
                  <a:pt x="36348" y="33162"/>
                  <a:pt x="36005" y="32236"/>
                </a:cubicBezTo>
                <a:lnTo>
                  <a:pt x="35878" y="3223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81878" y="8067330"/>
            <a:ext cx="12551" cy="117014"/>
          </a:xfrm>
          <a:custGeom>
            <a:avLst/>
            <a:gdLst>
              <a:gd name="connsiteX0" fmla="*/ 6275 w 12551"/>
              <a:gd name="connsiteY0" fmla="*/ 0 h 117014"/>
              <a:gd name="connsiteX1" fmla="*/ 6275 w 12551"/>
              <a:gd name="connsiteY1" fmla="*/ 117014 h 117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4">
                <a:moveTo>
                  <a:pt x="6275" y="0"/>
                </a:moveTo>
                <a:lnTo>
                  <a:pt x="6275" y="117014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98063" y="8075706"/>
            <a:ext cx="71250" cy="80209"/>
          </a:xfrm>
          <a:custGeom>
            <a:avLst/>
            <a:gdLst>
              <a:gd name="connsiteX0" fmla="*/ 36132 w 71250"/>
              <a:gd name="connsiteY0" fmla="*/ 50131 h 80209"/>
              <a:gd name="connsiteX1" fmla="*/ 33533 w 71250"/>
              <a:gd name="connsiteY1" fmla="*/ 54446 h 80209"/>
              <a:gd name="connsiteX2" fmla="*/ 28779 w 71250"/>
              <a:gd name="connsiteY2" fmla="*/ 59903 h 80209"/>
              <a:gd name="connsiteX3" fmla="*/ 19777 w 71250"/>
              <a:gd name="connsiteY3" fmla="*/ 69231 h 80209"/>
              <a:gd name="connsiteX4" fmla="*/ 8240 w 71250"/>
              <a:gd name="connsiteY4" fmla="*/ 80209 h 80209"/>
              <a:gd name="connsiteX5" fmla="*/ 0 w 71250"/>
              <a:gd name="connsiteY5" fmla="*/ 71706 h 80209"/>
              <a:gd name="connsiteX6" fmla="*/ 20031 w 71250"/>
              <a:gd name="connsiteY6" fmla="*/ 52034 h 80209"/>
              <a:gd name="connsiteX7" fmla="*/ 24848 w 71250"/>
              <a:gd name="connsiteY7" fmla="*/ 45942 h 80209"/>
              <a:gd name="connsiteX8" fmla="*/ 27840 w 71250"/>
              <a:gd name="connsiteY8" fmla="*/ 40422 h 80209"/>
              <a:gd name="connsiteX9" fmla="*/ 29349 w 71250"/>
              <a:gd name="connsiteY9" fmla="*/ 34838 h 80209"/>
              <a:gd name="connsiteX10" fmla="*/ 29793 w 71250"/>
              <a:gd name="connsiteY10" fmla="*/ 28555 h 80209"/>
              <a:gd name="connsiteX11" fmla="*/ 29793 w 71250"/>
              <a:gd name="connsiteY11" fmla="*/ 0 h 80209"/>
              <a:gd name="connsiteX12" fmla="*/ 42471 w 71250"/>
              <a:gd name="connsiteY12" fmla="*/ 0 h 80209"/>
              <a:gd name="connsiteX13" fmla="*/ 42471 w 71250"/>
              <a:gd name="connsiteY13" fmla="*/ 28555 h 80209"/>
              <a:gd name="connsiteX14" fmla="*/ 42978 w 71250"/>
              <a:gd name="connsiteY14" fmla="*/ 35345 h 80209"/>
              <a:gd name="connsiteX15" fmla="*/ 44626 w 71250"/>
              <a:gd name="connsiteY15" fmla="*/ 41056 h 80209"/>
              <a:gd name="connsiteX16" fmla="*/ 47733 w 71250"/>
              <a:gd name="connsiteY16" fmla="*/ 46514 h 80209"/>
              <a:gd name="connsiteX17" fmla="*/ 52613 w 71250"/>
              <a:gd name="connsiteY17" fmla="*/ 52415 h 80209"/>
              <a:gd name="connsiteX18" fmla="*/ 61121 w 71250"/>
              <a:gd name="connsiteY18" fmla="*/ 61108 h 80209"/>
              <a:gd name="connsiteX19" fmla="*/ 71250 w 71250"/>
              <a:gd name="connsiteY19" fmla="*/ 70437 h 80209"/>
              <a:gd name="connsiteX20" fmla="*/ 63137 w 71250"/>
              <a:gd name="connsiteY20" fmla="*/ 79067 h 80209"/>
              <a:gd name="connsiteX21" fmla="*/ 52043 w 71250"/>
              <a:gd name="connsiteY21" fmla="*/ 68470 h 80209"/>
              <a:gd name="connsiteX22" fmla="*/ 43866 w 71250"/>
              <a:gd name="connsiteY22" fmla="*/ 60030 h 80209"/>
              <a:gd name="connsiteX23" fmla="*/ 39111 w 71250"/>
              <a:gd name="connsiteY23" fmla="*/ 54572 h 80209"/>
              <a:gd name="connsiteX24" fmla="*/ 36272 w 71250"/>
              <a:gd name="connsiteY24" fmla="*/ 50131 h 80209"/>
              <a:gd name="connsiteX25" fmla="*/ 36132 w 71250"/>
              <a:gd name="connsiteY25" fmla="*/ 50131 h 80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0" h="80209">
                <a:moveTo>
                  <a:pt x="36132" y="50131"/>
                </a:moveTo>
                <a:cubicBezTo>
                  <a:pt x="35536" y="51565"/>
                  <a:pt x="34687" y="52999"/>
                  <a:pt x="33533" y="54446"/>
                </a:cubicBezTo>
                <a:cubicBezTo>
                  <a:pt x="32392" y="55880"/>
                  <a:pt x="30807" y="57694"/>
                  <a:pt x="28779" y="59903"/>
                </a:cubicBezTo>
                <a:cubicBezTo>
                  <a:pt x="26167" y="62771"/>
                  <a:pt x="23162" y="65893"/>
                  <a:pt x="19777" y="69231"/>
                </a:cubicBezTo>
                <a:cubicBezTo>
                  <a:pt x="16405" y="72569"/>
                  <a:pt x="12551" y="76224"/>
                  <a:pt x="8240" y="80209"/>
                </a:cubicBezTo>
                <a:lnTo>
                  <a:pt x="0" y="71706"/>
                </a:lnTo>
                <a:cubicBezTo>
                  <a:pt x="7695" y="64852"/>
                  <a:pt x="14376" y="58291"/>
                  <a:pt x="20031" y="52034"/>
                </a:cubicBezTo>
                <a:cubicBezTo>
                  <a:pt x="21983" y="49826"/>
                  <a:pt x="23593" y="47808"/>
                  <a:pt x="24848" y="45942"/>
                </a:cubicBezTo>
                <a:cubicBezTo>
                  <a:pt x="26117" y="44077"/>
                  <a:pt x="27105" y="42236"/>
                  <a:pt x="27840" y="40422"/>
                </a:cubicBezTo>
                <a:cubicBezTo>
                  <a:pt x="28550" y="38607"/>
                  <a:pt x="29058" y="36741"/>
                  <a:pt x="29349" y="34838"/>
                </a:cubicBezTo>
                <a:cubicBezTo>
                  <a:pt x="29654" y="32934"/>
                  <a:pt x="29793" y="30839"/>
                  <a:pt x="29793" y="28555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555"/>
                </a:lnTo>
                <a:cubicBezTo>
                  <a:pt x="42471" y="31094"/>
                  <a:pt x="42648" y="33353"/>
                  <a:pt x="42978" y="35345"/>
                </a:cubicBezTo>
                <a:cubicBezTo>
                  <a:pt x="43321" y="37338"/>
                  <a:pt x="43866" y="39229"/>
                  <a:pt x="44626" y="41056"/>
                </a:cubicBezTo>
                <a:cubicBezTo>
                  <a:pt x="45387" y="42871"/>
                  <a:pt x="46427" y="44698"/>
                  <a:pt x="47733" y="46514"/>
                </a:cubicBezTo>
                <a:cubicBezTo>
                  <a:pt x="49051" y="48328"/>
                  <a:pt x="50674" y="50296"/>
                  <a:pt x="52613" y="52415"/>
                </a:cubicBezTo>
                <a:cubicBezTo>
                  <a:pt x="55327" y="55372"/>
                  <a:pt x="58154" y="58266"/>
                  <a:pt x="61121" y="61108"/>
                </a:cubicBezTo>
                <a:cubicBezTo>
                  <a:pt x="64062" y="63939"/>
                  <a:pt x="67460" y="67048"/>
                  <a:pt x="71250" y="70437"/>
                </a:cubicBezTo>
                <a:lnTo>
                  <a:pt x="63137" y="79067"/>
                </a:lnTo>
                <a:cubicBezTo>
                  <a:pt x="58749" y="75006"/>
                  <a:pt x="55048" y="71465"/>
                  <a:pt x="52043" y="68470"/>
                </a:cubicBezTo>
                <a:cubicBezTo>
                  <a:pt x="49051" y="65461"/>
                  <a:pt x="46325" y="62657"/>
                  <a:pt x="43866" y="60030"/>
                </a:cubicBezTo>
                <a:cubicBezTo>
                  <a:pt x="42104" y="58076"/>
                  <a:pt x="40519" y="56260"/>
                  <a:pt x="39111" y="54572"/>
                </a:cubicBezTo>
                <a:cubicBezTo>
                  <a:pt x="37717" y="52885"/>
                  <a:pt x="36766" y="51399"/>
                  <a:pt x="36272" y="50131"/>
                </a:cubicBezTo>
                <a:lnTo>
                  <a:pt x="36132" y="50131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35651" y="8160485"/>
            <a:ext cx="14453" cy="14595"/>
          </a:xfrm>
          <a:custGeom>
            <a:avLst/>
            <a:gdLst>
              <a:gd name="connsiteX0" fmla="*/ 0 w 14453"/>
              <a:gd name="connsiteY0" fmla="*/ 0 h 14595"/>
              <a:gd name="connsiteX1" fmla="*/ 14453 w 14453"/>
              <a:gd name="connsiteY1" fmla="*/ 0 h 14595"/>
              <a:gd name="connsiteX2" fmla="*/ 14453 w 14453"/>
              <a:gd name="connsiteY2" fmla="*/ 14595 h 14595"/>
              <a:gd name="connsiteX3" fmla="*/ 0 w 14453"/>
              <a:gd name="connsiteY3" fmla="*/ 14595 h 14595"/>
              <a:gd name="connsiteX4" fmla="*/ 0 w 14453"/>
              <a:gd name="connsiteY4" fmla="*/ 0 h 14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53" h="14595">
                <a:moveTo>
                  <a:pt x="0" y="0"/>
                </a:moveTo>
                <a:lnTo>
                  <a:pt x="14453" y="0"/>
                </a:lnTo>
                <a:lnTo>
                  <a:pt x="14453" y="14595"/>
                </a:lnTo>
                <a:lnTo>
                  <a:pt x="0" y="14595"/>
                </a:lnTo>
                <a:lnTo>
                  <a:pt x="0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371" y="8298693"/>
            <a:ext cx="107256" cy="63203"/>
          </a:xfrm>
          <a:custGeom>
            <a:avLst/>
            <a:gdLst>
              <a:gd name="connsiteX0" fmla="*/ 107256 w 107256"/>
              <a:gd name="connsiteY0" fmla="*/ 0 h 63203"/>
              <a:gd name="connsiteX1" fmla="*/ 107256 w 107256"/>
              <a:gd name="connsiteY1" fmla="*/ 10660 h 63203"/>
              <a:gd name="connsiteX2" fmla="*/ 59967 w 107256"/>
              <a:gd name="connsiteY2" fmla="*/ 10660 h 63203"/>
              <a:gd name="connsiteX3" fmla="*/ 59967 w 107256"/>
              <a:gd name="connsiteY3" fmla="*/ 23606 h 63203"/>
              <a:gd name="connsiteX4" fmla="*/ 91916 w 107256"/>
              <a:gd name="connsiteY4" fmla="*/ 23606 h 63203"/>
              <a:gd name="connsiteX5" fmla="*/ 91916 w 107256"/>
              <a:gd name="connsiteY5" fmla="*/ 63203 h 63203"/>
              <a:gd name="connsiteX6" fmla="*/ 15340 w 107256"/>
              <a:gd name="connsiteY6" fmla="*/ 63203 h 63203"/>
              <a:gd name="connsiteX7" fmla="*/ 15340 w 107256"/>
              <a:gd name="connsiteY7" fmla="*/ 23606 h 63203"/>
              <a:gd name="connsiteX8" fmla="*/ 47289 w 107256"/>
              <a:gd name="connsiteY8" fmla="*/ 23606 h 63203"/>
              <a:gd name="connsiteX9" fmla="*/ 47289 w 107256"/>
              <a:gd name="connsiteY9" fmla="*/ 10660 h 63203"/>
              <a:gd name="connsiteX10" fmla="*/ 0 w 107256"/>
              <a:gd name="connsiteY10" fmla="*/ 10660 h 63203"/>
              <a:gd name="connsiteX11" fmla="*/ 0 w 107256"/>
              <a:gd name="connsiteY11" fmla="*/ 0 h 63203"/>
              <a:gd name="connsiteX12" fmla="*/ 107256 w 107256"/>
              <a:gd name="connsiteY12" fmla="*/ 0 h 63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7256" h="63203">
                <a:moveTo>
                  <a:pt x="107256" y="0"/>
                </a:moveTo>
                <a:lnTo>
                  <a:pt x="107256" y="10660"/>
                </a:lnTo>
                <a:lnTo>
                  <a:pt x="59967" y="10660"/>
                </a:lnTo>
                <a:lnTo>
                  <a:pt x="59967" y="23606"/>
                </a:lnTo>
                <a:lnTo>
                  <a:pt x="91916" y="23606"/>
                </a:lnTo>
                <a:lnTo>
                  <a:pt x="91916" y="63203"/>
                </a:lnTo>
                <a:lnTo>
                  <a:pt x="15340" y="63203"/>
                </a:lnTo>
                <a:lnTo>
                  <a:pt x="15340" y="23606"/>
                </a:lnTo>
                <a:lnTo>
                  <a:pt x="47289" y="23606"/>
                </a:ln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6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544" y="8324076"/>
            <a:ext cx="76956" cy="13579"/>
          </a:xfrm>
          <a:custGeom>
            <a:avLst/>
            <a:gdLst>
              <a:gd name="connsiteX0" fmla="*/ 76956 w 76956"/>
              <a:gd name="connsiteY0" fmla="*/ 10533 h 13579"/>
              <a:gd name="connsiteX1" fmla="*/ 60601 w 76956"/>
              <a:gd name="connsiteY1" fmla="*/ 11865 h 13579"/>
              <a:gd name="connsiteX2" fmla="*/ 42902 w 76956"/>
              <a:gd name="connsiteY2" fmla="*/ 12817 h 13579"/>
              <a:gd name="connsiteX3" fmla="*/ 23010 w 76956"/>
              <a:gd name="connsiteY3" fmla="*/ 13389 h 13579"/>
              <a:gd name="connsiteX4" fmla="*/ 0 w 76956"/>
              <a:gd name="connsiteY4" fmla="*/ 13579 h 13579"/>
              <a:gd name="connsiteX5" fmla="*/ 0 w 76956"/>
              <a:gd name="connsiteY5" fmla="*/ 2664 h 13579"/>
              <a:gd name="connsiteX6" fmla="*/ 23010 w 76956"/>
              <a:gd name="connsiteY6" fmla="*/ 2537 h 13579"/>
              <a:gd name="connsiteX7" fmla="*/ 42598 w 76956"/>
              <a:gd name="connsiteY7" fmla="*/ 2093 h 13579"/>
              <a:gd name="connsiteX8" fmla="*/ 59828 w 76956"/>
              <a:gd name="connsiteY8" fmla="*/ 1268 h 13579"/>
              <a:gd name="connsiteX9" fmla="*/ 75815 w 76956"/>
              <a:gd name="connsiteY9" fmla="*/ 0 h 13579"/>
              <a:gd name="connsiteX10" fmla="*/ 76956 w 76956"/>
              <a:gd name="connsiteY10" fmla="*/ 10533 h 13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956" h="13579">
                <a:moveTo>
                  <a:pt x="76956" y="10533"/>
                </a:moveTo>
                <a:cubicBezTo>
                  <a:pt x="71631" y="11041"/>
                  <a:pt x="66167" y="11485"/>
                  <a:pt x="60601" y="11865"/>
                </a:cubicBezTo>
                <a:cubicBezTo>
                  <a:pt x="55023" y="12246"/>
                  <a:pt x="49127" y="12564"/>
                  <a:pt x="42902" y="12817"/>
                </a:cubicBezTo>
                <a:cubicBezTo>
                  <a:pt x="36703" y="13072"/>
                  <a:pt x="30059" y="13261"/>
                  <a:pt x="23010" y="13389"/>
                </a:cubicBezTo>
                <a:cubicBezTo>
                  <a:pt x="15949" y="13516"/>
                  <a:pt x="8278" y="13579"/>
                  <a:pt x="0" y="13579"/>
                </a:cubicBezTo>
                <a:lnTo>
                  <a:pt x="0" y="2664"/>
                </a:lnTo>
                <a:cubicBezTo>
                  <a:pt x="8367" y="2664"/>
                  <a:pt x="16037" y="2613"/>
                  <a:pt x="23010" y="2537"/>
                </a:cubicBezTo>
                <a:cubicBezTo>
                  <a:pt x="29971" y="2449"/>
                  <a:pt x="36513" y="2309"/>
                  <a:pt x="42598" y="2093"/>
                </a:cubicBezTo>
                <a:cubicBezTo>
                  <a:pt x="48684" y="1878"/>
                  <a:pt x="54427" y="1599"/>
                  <a:pt x="59828" y="1268"/>
                </a:cubicBezTo>
                <a:cubicBezTo>
                  <a:pt x="65241" y="926"/>
                  <a:pt x="70566" y="507"/>
                  <a:pt x="75815" y="0"/>
                </a:cubicBezTo>
                <a:lnTo>
                  <a:pt x="76956" y="10533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18679" y="8245008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38300" y="8253511"/>
            <a:ext cx="71250" cy="79828"/>
          </a:xfrm>
          <a:custGeom>
            <a:avLst/>
            <a:gdLst>
              <a:gd name="connsiteX0" fmla="*/ 36132 w 71250"/>
              <a:gd name="connsiteY0" fmla="*/ 49749 h 79828"/>
              <a:gd name="connsiteX1" fmla="*/ 33533 w 71250"/>
              <a:gd name="connsiteY1" fmla="*/ 54064 h 79828"/>
              <a:gd name="connsiteX2" fmla="*/ 28779 w 71250"/>
              <a:gd name="connsiteY2" fmla="*/ 59521 h 79828"/>
              <a:gd name="connsiteX3" fmla="*/ 19777 w 71250"/>
              <a:gd name="connsiteY3" fmla="*/ 68850 h 79828"/>
              <a:gd name="connsiteX4" fmla="*/ 8240 w 71250"/>
              <a:gd name="connsiteY4" fmla="*/ 79828 h 79828"/>
              <a:gd name="connsiteX5" fmla="*/ 0 w 71250"/>
              <a:gd name="connsiteY5" fmla="*/ 71325 h 79828"/>
              <a:gd name="connsiteX6" fmla="*/ 20031 w 71250"/>
              <a:gd name="connsiteY6" fmla="*/ 51653 h 79828"/>
              <a:gd name="connsiteX7" fmla="*/ 24849 w 71250"/>
              <a:gd name="connsiteY7" fmla="*/ 45561 h 79828"/>
              <a:gd name="connsiteX8" fmla="*/ 27828 w 71250"/>
              <a:gd name="connsiteY8" fmla="*/ 40040 h 79828"/>
              <a:gd name="connsiteX9" fmla="*/ 29349 w 71250"/>
              <a:gd name="connsiteY9" fmla="*/ 34456 h 79828"/>
              <a:gd name="connsiteX10" fmla="*/ 29793 w 71250"/>
              <a:gd name="connsiteY10" fmla="*/ 28174 h 79828"/>
              <a:gd name="connsiteX11" fmla="*/ 29793 w 71250"/>
              <a:gd name="connsiteY11" fmla="*/ 0 h 79828"/>
              <a:gd name="connsiteX12" fmla="*/ 42471 w 71250"/>
              <a:gd name="connsiteY12" fmla="*/ 0 h 79828"/>
              <a:gd name="connsiteX13" fmla="*/ 42471 w 71250"/>
              <a:gd name="connsiteY13" fmla="*/ 28174 h 79828"/>
              <a:gd name="connsiteX14" fmla="*/ 42978 w 71250"/>
              <a:gd name="connsiteY14" fmla="*/ 34964 h 79828"/>
              <a:gd name="connsiteX15" fmla="*/ 44626 w 71250"/>
              <a:gd name="connsiteY15" fmla="*/ 40675 h 79828"/>
              <a:gd name="connsiteX16" fmla="*/ 47733 w 71250"/>
              <a:gd name="connsiteY16" fmla="*/ 46132 h 79828"/>
              <a:gd name="connsiteX17" fmla="*/ 52614 w 71250"/>
              <a:gd name="connsiteY17" fmla="*/ 52034 h 79828"/>
              <a:gd name="connsiteX18" fmla="*/ 61108 w 71250"/>
              <a:gd name="connsiteY18" fmla="*/ 60728 h 79828"/>
              <a:gd name="connsiteX19" fmla="*/ 71250 w 71250"/>
              <a:gd name="connsiteY19" fmla="*/ 70056 h 79828"/>
              <a:gd name="connsiteX20" fmla="*/ 63137 w 71250"/>
              <a:gd name="connsiteY20" fmla="*/ 78685 h 79828"/>
              <a:gd name="connsiteX21" fmla="*/ 52043 w 71250"/>
              <a:gd name="connsiteY21" fmla="*/ 68088 h 79828"/>
              <a:gd name="connsiteX22" fmla="*/ 43866 w 71250"/>
              <a:gd name="connsiteY22" fmla="*/ 59649 h 79828"/>
              <a:gd name="connsiteX23" fmla="*/ 39111 w 71250"/>
              <a:gd name="connsiteY23" fmla="*/ 54192 h 79828"/>
              <a:gd name="connsiteX24" fmla="*/ 36259 w 71250"/>
              <a:gd name="connsiteY24" fmla="*/ 49749 h 79828"/>
              <a:gd name="connsiteX25" fmla="*/ 36132 w 71250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0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6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0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9865" y="8250847"/>
            <a:ext cx="53374" cy="49496"/>
          </a:xfrm>
          <a:custGeom>
            <a:avLst/>
            <a:gdLst>
              <a:gd name="connsiteX0" fmla="*/ 0 w 53374"/>
              <a:gd name="connsiteY0" fmla="*/ 24748 h 49496"/>
              <a:gd name="connsiteX1" fmla="*/ 53374 w 53374"/>
              <a:gd name="connsiteY1" fmla="*/ 24748 h 49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374" h="49496">
                <a:moveTo>
                  <a:pt x="0" y="24748"/>
                </a:moveTo>
                <a:lnTo>
                  <a:pt x="53374" y="24748"/>
                </a:lnTo>
              </a:path>
            </a:pathLst>
          </a:custGeom>
          <a:ln w="3810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9328" y="8252239"/>
            <a:ext cx="107256" cy="109526"/>
          </a:xfrm>
          <a:custGeom>
            <a:avLst/>
            <a:gdLst>
              <a:gd name="connsiteX0" fmla="*/ 27004 w 107256"/>
              <a:gd name="connsiteY0" fmla="*/ 109526 h 109526"/>
              <a:gd name="connsiteX1" fmla="*/ 27004 w 107256"/>
              <a:gd name="connsiteY1" fmla="*/ 63075 h 109526"/>
              <a:gd name="connsiteX2" fmla="*/ 0 w 107256"/>
              <a:gd name="connsiteY2" fmla="*/ 63075 h 109526"/>
              <a:gd name="connsiteX3" fmla="*/ 0 w 107256"/>
              <a:gd name="connsiteY3" fmla="*/ 52415 h 109526"/>
              <a:gd name="connsiteX4" fmla="*/ 74927 w 107256"/>
              <a:gd name="connsiteY4" fmla="*/ 52415 h 109526"/>
              <a:gd name="connsiteX5" fmla="*/ 77653 w 107256"/>
              <a:gd name="connsiteY5" fmla="*/ 34711 h 109526"/>
              <a:gd name="connsiteX6" fmla="*/ 78477 w 107256"/>
              <a:gd name="connsiteY6" fmla="*/ 17895 h 109526"/>
              <a:gd name="connsiteX7" fmla="*/ 78477 w 107256"/>
              <a:gd name="connsiteY7" fmla="*/ 11041 h 109526"/>
              <a:gd name="connsiteX8" fmla="*/ 13438 w 107256"/>
              <a:gd name="connsiteY8" fmla="*/ 11041 h 109526"/>
              <a:gd name="connsiteX9" fmla="*/ 13438 w 107256"/>
              <a:gd name="connsiteY9" fmla="*/ 0 h 109526"/>
              <a:gd name="connsiteX10" fmla="*/ 91028 w 107256"/>
              <a:gd name="connsiteY10" fmla="*/ 0 h 109526"/>
              <a:gd name="connsiteX11" fmla="*/ 91028 w 107256"/>
              <a:gd name="connsiteY11" fmla="*/ 14975 h 109526"/>
              <a:gd name="connsiteX12" fmla="*/ 90141 w 107256"/>
              <a:gd name="connsiteY12" fmla="*/ 33505 h 109526"/>
              <a:gd name="connsiteX13" fmla="*/ 87478 w 107256"/>
              <a:gd name="connsiteY13" fmla="*/ 52415 h 109526"/>
              <a:gd name="connsiteX14" fmla="*/ 107256 w 107256"/>
              <a:gd name="connsiteY14" fmla="*/ 52415 h 109526"/>
              <a:gd name="connsiteX15" fmla="*/ 107256 w 107256"/>
              <a:gd name="connsiteY15" fmla="*/ 63075 h 109526"/>
              <a:gd name="connsiteX16" fmla="*/ 80252 w 107256"/>
              <a:gd name="connsiteY16" fmla="*/ 63075 h 109526"/>
              <a:gd name="connsiteX17" fmla="*/ 80252 w 107256"/>
              <a:gd name="connsiteY17" fmla="*/ 109526 h 109526"/>
              <a:gd name="connsiteX18" fmla="*/ 67701 w 107256"/>
              <a:gd name="connsiteY18" fmla="*/ 109526 h 109526"/>
              <a:gd name="connsiteX19" fmla="*/ 67701 w 107256"/>
              <a:gd name="connsiteY19" fmla="*/ 63075 h 109526"/>
              <a:gd name="connsiteX20" fmla="*/ 39555 w 107256"/>
              <a:gd name="connsiteY20" fmla="*/ 63075 h 109526"/>
              <a:gd name="connsiteX21" fmla="*/ 39555 w 107256"/>
              <a:gd name="connsiteY21" fmla="*/ 109526 h 109526"/>
              <a:gd name="connsiteX22" fmla="*/ 27004 w 107256"/>
              <a:gd name="connsiteY22" fmla="*/ 109526 h 109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7256" h="109526">
                <a:moveTo>
                  <a:pt x="27004" y="109526"/>
                </a:moveTo>
                <a:lnTo>
                  <a:pt x="27004" y="63075"/>
                </a:lnTo>
                <a:lnTo>
                  <a:pt x="0" y="63075"/>
                </a:lnTo>
                <a:lnTo>
                  <a:pt x="0" y="52415"/>
                </a:lnTo>
                <a:lnTo>
                  <a:pt x="74927" y="52415"/>
                </a:lnTo>
                <a:cubicBezTo>
                  <a:pt x="76195" y="46247"/>
                  <a:pt x="77095" y="40333"/>
                  <a:pt x="77653" y="34711"/>
                </a:cubicBezTo>
                <a:cubicBezTo>
                  <a:pt x="78198" y="29088"/>
                  <a:pt x="78477" y="23479"/>
                  <a:pt x="78477" y="17895"/>
                </a:cubicBezTo>
                <a:lnTo>
                  <a:pt x="78477" y="11041"/>
                </a:lnTo>
                <a:lnTo>
                  <a:pt x="13438" y="11041"/>
                </a:lnTo>
                <a:lnTo>
                  <a:pt x="13438" y="0"/>
                </a:lnTo>
                <a:lnTo>
                  <a:pt x="91028" y="0"/>
                </a:lnTo>
                <a:lnTo>
                  <a:pt x="91028" y="14975"/>
                </a:lnTo>
                <a:cubicBezTo>
                  <a:pt x="91028" y="21067"/>
                  <a:pt x="90724" y="27248"/>
                  <a:pt x="90141" y="33505"/>
                </a:cubicBezTo>
                <a:cubicBezTo>
                  <a:pt x="89545" y="39762"/>
                  <a:pt x="88658" y="46070"/>
                  <a:pt x="87478" y="52415"/>
                </a:cubicBezTo>
                <a:lnTo>
                  <a:pt x="107256" y="52415"/>
                </a:lnTo>
                <a:lnTo>
                  <a:pt x="107256" y="63075"/>
                </a:lnTo>
                <a:lnTo>
                  <a:pt x="80252" y="63075"/>
                </a:lnTo>
                <a:lnTo>
                  <a:pt x="80252" y="109526"/>
                </a:lnTo>
                <a:lnTo>
                  <a:pt x="67701" y="109526"/>
                </a:lnTo>
                <a:lnTo>
                  <a:pt x="67701" y="63075"/>
                </a:lnTo>
                <a:lnTo>
                  <a:pt x="39555" y="63075"/>
                </a:lnTo>
                <a:lnTo>
                  <a:pt x="39555" y="109526"/>
                </a:lnTo>
                <a:lnTo>
                  <a:pt x="27004" y="10952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27452" y="8245008"/>
            <a:ext cx="34864" cy="68533"/>
          </a:xfrm>
          <a:custGeom>
            <a:avLst/>
            <a:gdLst>
              <a:gd name="connsiteX0" fmla="*/ 22567 w 34864"/>
              <a:gd name="connsiteY0" fmla="*/ 68533 h 68533"/>
              <a:gd name="connsiteX1" fmla="*/ 22567 w 34864"/>
              <a:gd name="connsiteY1" fmla="*/ 52034 h 68533"/>
              <a:gd name="connsiteX2" fmla="*/ 0 w 34864"/>
              <a:gd name="connsiteY2" fmla="*/ 52034 h 68533"/>
              <a:gd name="connsiteX3" fmla="*/ 0 w 34864"/>
              <a:gd name="connsiteY3" fmla="*/ 41246 h 68533"/>
              <a:gd name="connsiteX4" fmla="*/ 22567 w 34864"/>
              <a:gd name="connsiteY4" fmla="*/ 41246 h 68533"/>
              <a:gd name="connsiteX5" fmla="*/ 22567 w 34864"/>
              <a:gd name="connsiteY5" fmla="*/ 27920 h 68533"/>
              <a:gd name="connsiteX6" fmla="*/ 1901 w 34864"/>
              <a:gd name="connsiteY6" fmla="*/ 27920 h 68533"/>
              <a:gd name="connsiteX7" fmla="*/ 1901 w 34864"/>
              <a:gd name="connsiteY7" fmla="*/ 17133 h 68533"/>
              <a:gd name="connsiteX8" fmla="*/ 22567 w 34864"/>
              <a:gd name="connsiteY8" fmla="*/ 17133 h 68533"/>
              <a:gd name="connsiteX9" fmla="*/ 22567 w 34864"/>
              <a:gd name="connsiteY9" fmla="*/ 0 h 68533"/>
              <a:gd name="connsiteX10" fmla="*/ 34864 w 34864"/>
              <a:gd name="connsiteY10" fmla="*/ 0 h 68533"/>
              <a:gd name="connsiteX11" fmla="*/ 34864 w 34864"/>
              <a:gd name="connsiteY11" fmla="*/ 68533 h 68533"/>
              <a:gd name="connsiteX12" fmla="*/ 22567 w 34864"/>
              <a:gd name="connsiteY12" fmla="*/ 68533 h 68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864" h="68533">
                <a:moveTo>
                  <a:pt x="22567" y="68533"/>
                </a:moveTo>
                <a:lnTo>
                  <a:pt x="22567" y="52034"/>
                </a:lnTo>
                <a:lnTo>
                  <a:pt x="0" y="52034"/>
                </a:lnTo>
                <a:lnTo>
                  <a:pt x="0" y="41246"/>
                </a:lnTo>
                <a:lnTo>
                  <a:pt x="22567" y="41246"/>
                </a:lnTo>
                <a:lnTo>
                  <a:pt x="22567" y="27920"/>
                </a:lnTo>
                <a:lnTo>
                  <a:pt x="1901" y="27920"/>
                </a:lnTo>
                <a:lnTo>
                  <a:pt x="1901" y="17133"/>
                </a:lnTo>
                <a:lnTo>
                  <a:pt x="22567" y="17133"/>
                </a:lnTo>
                <a:lnTo>
                  <a:pt x="22567" y="0"/>
                </a:lnTo>
                <a:lnTo>
                  <a:pt x="34864" y="0"/>
                </a:lnTo>
                <a:lnTo>
                  <a:pt x="34864" y="68533"/>
                </a:lnTo>
                <a:lnTo>
                  <a:pt x="22567" y="68533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5361" y="8319633"/>
            <a:ext cx="76956" cy="43531"/>
          </a:xfrm>
          <a:custGeom>
            <a:avLst/>
            <a:gdLst>
              <a:gd name="connsiteX0" fmla="*/ 0 w 76956"/>
              <a:gd name="connsiteY0" fmla="*/ 0 h 43531"/>
              <a:gd name="connsiteX1" fmla="*/ 76956 w 76956"/>
              <a:gd name="connsiteY1" fmla="*/ 0 h 43531"/>
              <a:gd name="connsiteX2" fmla="*/ 76956 w 76956"/>
              <a:gd name="connsiteY2" fmla="*/ 43531 h 43531"/>
              <a:gd name="connsiteX3" fmla="*/ 64404 w 76956"/>
              <a:gd name="connsiteY3" fmla="*/ 43531 h 43531"/>
              <a:gd name="connsiteX4" fmla="*/ 64404 w 76956"/>
              <a:gd name="connsiteY4" fmla="*/ 10787 h 43531"/>
              <a:gd name="connsiteX5" fmla="*/ 0 w 76956"/>
              <a:gd name="connsiteY5" fmla="*/ 10787 h 43531"/>
              <a:gd name="connsiteX6" fmla="*/ 0 w 76956"/>
              <a:gd name="connsiteY6" fmla="*/ 0 h 43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6956" h="43531">
                <a:moveTo>
                  <a:pt x="0" y="0"/>
                </a:moveTo>
                <a:lnTo>
                  <a:pt x="76956" y="0"/>
                </a:lnTo>
                <a:lnTo>
                  <a:pt x="76956" y="43531"/>
                </a:lnTo>
                <a:lnTo>
                  <a:pt x="64404" y="43531"/>
                </a:lnTo>
                <a:lnTo>
                  <a:pt x="64404" y="10787"/>
                </a:lnTo>
                <a:lnTo>
                  <a:pt x="0" y="10787"/>
                </a:lnTo>
                <a:lnTo>
                  <a:pt x="0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68499" y="8251861"/>
            <a:ext cx="54389" cy="61933"/>
          </a:xfrm>
          <a:custGeom>
            <a:avLst/>
            <a:gdLst>
              <a:gd name="connsiteX0" fmla="*/ 42091 w 54389"/>
              <a:gd name="connsiteY0" fmla="*/ 10660 h 61933"/>
              <a:gd name="connsiteX1" fmla="*/ 4817 w 54389"/>
              <a:gd name="connsiteY1" fmla="*/ 10660 h 61933"/>
              <a:gd name="connsiteX2" fmla="*/ 4817 w 54389"/>
              <a:gd name="connsiteY2" fmla="*/ 0 h 61933"/>
              <a:gd name="connsiteX3" fmla="*/ 54389 w 54389"/>
              <a:gd name="connsiteY3" fmla="*/ 0 h 61933"/>
              <a:gd name="connsiteX4" fmla="*/ 54389 w 54389"/>
              <a:gd name="connsiteY4" fmla="*/ 18402 h 61933"/>
              <a:gd name="connsiteX5" fmla="*/ 52233 w 54389"/>
              <a:gd name="connsiteY5" fmla="*/ 31093 h 61933"/>
              <a:gd name="connsiteX6" fmla="*/ 44563 w 54389"/>
              <a:gd name="connsiteY6" fmla="*/ 41183 h 61933"/>
              <a:gd name="connsiteX7" fmla="*/ 29413 w 54389"/>
              <a:gd name="connsiteY7" fmla="*/ 50765 h 61933"/>
              <a:gd name="connsiteX8" fmla="*/ 4817 w 54389"/>
              <a:gd name="connsiteY8" fmla="*/ 61933 h 61933"/>
              <a:gd name="connsiteX9" fmla="*/ 0 w 54389"/>
              <a:gd name="connsiteY9" fmla="*/ 51907 h 61933"/>
              <a:gd name="connsiteX10" fmla="*/ 21679 w 54389"/>
              <a:gd name="connsiteY10" fmla="*/ 42071 h 61933"/>
              <a:gd name="connsiteX11" fmla="*/ 34484 w 54389"/>
              <a:gd name="connsiteY11" fmla="*/ 34012 h 61933"/>
              <a:gd name="connsiteX12" fmla="*/ 40570 w 54389"/>
              <a:gd name="connsiteY12" fmla="*/ 26334 h 61933"/>
              <a:gd name="connsiteX13" fmla="*/ 42091 w 54389"/>
              <a:gd name="connsiteY13" fmla="*/ 17514 h 61933"/>
              <a:gd name="connsiteX14" fmla="*/ 42091 w 54389"/>
              <a:gd name="connsiteY14" fmla="*/ 10660 h 61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4389" h="61933">
                <a:moveTo>
                  <a:pt x="42091" y="10660"/>
                </a:moveTo>
                <a:lnTo>
                  <a:pt x="4817" y="10660"/>
                </a:lnTo>
                <a:lnTo>
                  <a:pt x="4817" y="0"/>
                </a:lnTo>
                <a:lnTo>
                  <a:pt x="54389" y="0"/>
                </a:lnTo>
                <a:lnTo>
                  <a:pt x="54389" y="18402"/>
                </a:lnTo>
                <a:cubicBezTo>
                  <a:pt x="54389" y="23314"/>
                  <a:pt x="53679" y="27540"/>
                  <a:pt x="52233" y="31093"/>
                </a:cubicBezTo>
                <a:cubicBezTo>
                  <a:pt x="50801" y="34647"/>
                  <a:pt x="48240" y="38010"/>
                  <a:pt x="44563" y="41183"/>
                </a:cubicBezTo>
                <a:cubicBezTo>
                  <a:pt x="40886" y="44356"/>
                  <a:pt x="35841" y="47554"/>
                  <a:pt x="29413" y="50765"/>
                </a:cubicBezTo>
                <a:cubicBezTo>
                  <a:pt x="22985" y="53988"/>
                  <a:pt x="14795" y="57707"/>
                  <a:pt x="4817" y="61933"/>
                </a:cubicBezTo>
                <a:lnTo>
                  <a:pt x="0" y="51907"/>
                </a:lnTo>
                <a:cubicBezTo>
                  <a:pt x="8963" y="48189"/>
                  <a:pt x="16190" y="44901"/>
                  <a:pt x="21679" y="42071"/>
                </a:cubicBezTo>
                <a:cubicBezTo>
                  <a:pt x="27169" y="39228"/>
                  <a:pt x="31441" y="36551"/>
                  <a:pt x="34484" y="34012"/>
                </a:cubicBezTo>
                <a:cubicBezTo>
                  <a:pt x="37527" y="31474"/>
                  <a:pt x="39555" y="28910"/>
                  <a:pt x="40570" y="26334"/>
                </a:cubicBezTo>
                <a:cubicBezTo>
                  <a:pt x="41584" y="23758"/>
                  <a:pt x="42091" y="20813"/>
                  <a:pt x="42091" y="17514"/>
                </a:cubicBezTo>
                <a:lnTo>
                  <a:pt x="42091" y="1066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95535" y="8325980"/>
            <a:ext cx="78604" cy="34773"/>
          </a:xfrm>
          <a:custGeom>
            <a:avLst/>
            <a:gdLst>
              <a:gd name="connsiteX0" fmla="*/ 12551 w 78604"/>
              <a:gd name="connsiteY0" fmla="*/ 23859 h 34773"/>
              <a:gd name="connsiteX1" fmla="*/ 78604 w 78604"/>
              <a:gd name="connsiteY1" fmla="*/ 23859 h 34773"/>
              <a:gd name="connsiteX2" fmla="*/ 78604 w 78604"/>
              <a:gd name="connsiteY2" fmla="*/ 34773 h 34773"/>
              <a:gd name="connsiteX3" fmla="*/ 0 w 78604"/>
              <a:gd name="connsiteY3" fmla="*/ 34773 h 34773"/>
              <a:gd name="connsiteX4" fmla="*/ 0 w 78604"/>
              <a:gd name="connsiteY4" fmla="*/ 0 h 34773"/>
              <a:gd name="connsiteX5" fmla="*/ 12551 w 78604"/>
              <a:gd name="connsiteY5" fmla="*/ 0 h 34773"/>
              <a:gd name="connsiteX6" fmla="*/ 12551 w 78604"/>
              <a:gd name="connsiteY6" fmla="*/ 23859 h 34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8604" h="34773">
                <a:moveTo>
                  <a:pt x="12551" y="23859"/>
                </a:moveTo>
                <a:lnTo>
                  <a:pt x="78604" y="23859"/>
                </a:lnTo>
                <a:lnTo>
                  <a:pt x="78604" y="34773"/>
                </a:lnTo>
                <a:lnTo>
                  <a:pt x="0" y="34773"/>
                </a:lnTo>
                <a:lnTo>
                  <a:pt x="0" y="0"/>
                </a:lnTo>
                <a:lnTo>
                  <a:pt x="12551" y="0"/>
                </a:lnTo>
                <a:lnTo>
                  <a:pt x="12551" y="2385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80068" y="8305166"/>
            <a:ext cx="107257" cy="10660"/>
          </a:xfrm>
          <a:custGeom>
            <a:avLst/>
            <a:gdLst>
              <a:gd name="connsiteX0" fmla="*/ 0 w 107257"/>
              <a:gd name="connsiteY0" fmla="*/ 5329 h 10660"/>
              <a:gd name="connsiteX1" fmla="*/ 107257 w 107257"/>
              <a:gd name="connsiteY1" fmla="*/ 5329 h 1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660">
                <a:moveTo>
                  <a:pt x="0" y="5329"/>
                </a:moveTo>
                <a:lnTo>
                  <a:pt x="107257" y="5329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27133" y="8298693"/>
            <a:ext cx="107257" cy="63203"/>
          </a:xfrm>
          <a:custGeom>
            <a:avLst/>
            <a:gdLst>
              <a:gd name="connsiteX0" fmla="*/ 107257 w 107257"/>
              <a:gd name="connsiteY0" fmla="*/ 0 h 63203"/>
              <a:gd name="connsiteX1" fmla="*/ 107257 w 107257"/>
              <a:gd name="connsiteY1" fmla="*/ 10660 h 63203"/>
              <a:gd name="connsiteX2" fmla="*/ 59967 w 107257"/>
              <a:gd name="connsiteY2" fmla="*/ 10660 h 63203"/>
              <a:gd name="connsiteX3" fmla="*/ 59967 w 107257"/>
              <a:gd name="connsiteY3" fmla="*/ 23606 h 63203"/>
              <a:gd name="connsiteX4" fmla="*/ 91916 w 107257"/>
              <a:gd name="connsiteY4" fmla="*/ 23606 h 63203"/>
              <a:gd name="connsiteX5" fmla="*/ 91916 w 107257"/>
              <a:gd name="connsiteY5" fmla="*/ 63203 h 63203"/>
              <a:gd name="connsiteX6" fmla="*/ 15340 w 107257"/>
              <a:gd name="connsiteY6" fmla="*/ 63203 h 63203"/>
              <a:gd name="connsiteX7" fmla="*/ 15340 w 107257"/>
              <a:gd name="connsiteY7" fmla="*/ 23606 h 63203"/>
              <a:gd name="connsiteX8" fmla="*/ 47289 w 107257"/>
              <a:gd name="connsiteY8" fmla="*/ 23606 h 63203"/>
              <a:gd name="connsiteX9" fmla="*/ 47289 w 107257"/>
              <a:gd name="connsiteY9" fmla="*/ 10660 h 63203"/>
              <a:gd name="connsiteX10" fmla="*/ 0 w 107257"/>
              <a:gd name="connsiteY10" fmla="*/ 10660 h 63203"/>
              <a:gd name="connsiteX11" fmla="*/ 0 w 107257"/>
              <a:gd name="connsiteY11" fmla="*/ 0 h 63203"/>
              <a:gd name="connsiteX12" fmla="*/ 107257 w 107257"/>
              <a:gd name="connsiteY12" fmla="*/ 0 h 63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7257" h="63203">
                <a:moveTo>
                  <a:pt x="107257" y="0"/>
                </a:moveTo>
                <a:lnTo>
                  <a:pt x="107257" y="10660"/>
                </a:lnTo>
                <a:lnTo>
                  <a:pt x="59967" y="10660"/>
                </a:lnTo>
                <a:lnTo>
                  <a:pt x="59967" y="23606"/>
                </a:lnTo>
                <a:lnTo>
                  <a:pt x="91916" y="23606"/>
                </a:lnTo>
                <a:lnTo>
                  <a:pt x="91916" y="63203"/>
                </a:lnTo>
                <a:lnTo>
                  <a:pt x="15340" y="63203"/>
                </a:lnTo>
                <a:lnTo>
                  <a:pt x="15340" y="23606"/>
                </a:lnTo>
                <a:lnTo>
                  <a:pt x="47289" y="23606"/>
                </a:lnTo>
                <a:lnTo>
                  <a:pt x="47289" y="10660"/>
                </a:lnTo>
                <a:lnTo>
                  <a:pt x="0" y="10660"/>
                </a:lnTo>
                <a:lnTo>
                  <a:pt x="0" y="0"/>
                </a:lnTo>
                <a:lnTo>
                  <a:pt x="107257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26940" y="8245009"/>
            <a:ext cx="12424" cy="58253"/>
          </a:xfrm>
          <a:custGeom>
            <a:avLst/>
            <a:gdLst>
              <a:gd name="connsiteX0" fmla="*/ 6212 w 12424"/>
              <a:gd name="connsiteY0" fmla="*/ 0 h 58253"/>
              <a:gd name="connsiteX1" fmla="*/ 6212 w 12424"/>
              <a:gd name="connsiteY1" fmla="*/ 58253 h 58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24" h="58253">
                <a:moveTo>
                  <a:pt x="6212" y="0"/>
                </a:moveTo>
                <a:lnTo>
                  <a:pt x="6212" y="5825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66351" y="8309100"/>
            <a:ext cx="76322" cy="53684"/>
          </a:xfrm>
          <a:custGeom>
            <a:avLst/>
            <a:gdLst>
              <a:gd name="connsiteX0" fmla="*/ 621 w 76322"/>
              <a:gd name="connsiteY0" fmla="*/ 53684 h 53684"/>
              <a:gd name="connsiteX1" fmla="*/ 621 w 76322"/>
              <a:gd name="connsiteY1" fmla="*/ 21701 h 53684"/>
              <a:gd name="connsiteX2" fmla="*/ 60728 w 76322"/>
              <a:gd name="connsiteY2" fmla="*/ 21701 h 53684"/>
              <a:gd name="connsiteX3" fmla="*/ 60728 w 76322"/>
              <a:gd name="connsiteY3" fmla="*/ 10407 h 53684"/>
              <a:gd name="connsiteX4" fmla="*/ 0 w 76322"/>
              <a:gd name="connsiteY4" fmla="*/ 10407 h 53684"/>
              <a:gd name="connsiteX5" fmla="*/ 0 w 76322"/>
              <a:gd name="connsiteY5" fmla="*/ 0 h 53684"/>
              <a:gd name="connsiteX6" fmla="*/ 73013 w 76322"/>
              <a:gd name="connsiteY6" fmla="*/ 0 h 53684"/>
              <a:gd name="connsiteX7" fmla="*/ 73013 w 76322"/>
              <a:gd name="connsiteY7" fmla="*/ 31855 h 53684"/>
              <a:gd name="connsiteX8" fmla="*/ 12931 w 76322"/>
              <a:gd name="connsiteY8" fmla="*/ 31855 h 53684"/>
              <a:gd name="connsiteX9" fmla="*/ 12931 w 76322"/>
              <a:gd name="connsiteY9" fmla="*/ 43277 h 53684"/>
              <a:gd name="connsiteX10" fmla="*/ 76322 w 76322"/>
              <a:gd name="connsiteY10" fmla="*/ 43277 h 53684"/>
              <a:gd name="connsiteX11" fmla="*/ 76322 w 76322"/>
              <a:gd name="connsiteY11" fmla="*/ 53684 h 53684"/>
              <a:gd name="connsiteX12" fmla="*/ 621 w 76322"/>
              <a:gd name="connsiteY12" fmla="*/ 53684 h 53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6322" h="53684">
                <a:moveTo>
                  <a:pt x="621" y="53684"/>
                </a:moveTo>
                <a:lnTo>
                  <a:pt x="621" y="21701"/>
                </a:lnTo>
                <a:lnTo>
                  <a:pt x="60728" y="21701"/>
                </a:lnTo>
                <a:lnTo>
                  <a:pt x="60728" y="10407"/>
                </a:lnTo>
                <a:lnTo>
                  <a:pt x="0" y="10407"/>
                </a:lnTo>
                <a:lnTo>
                  <a:pt x="0" y="0"/>
                </a:lnTo>
                <a:lnTo>
                  <a:pt x="73013" y="0"/>
                </a:lnTo>
                <a:lnTo>
                  <a:pt x="73013" y="31855"/>
                </a:lnTo>
                <a:lnTo>
                  <a:pt x="12931" y="31855"/>
                </a:lnTo>
                <a:lnTo>
                  <a:pt x="12931" y="43277"/>
                </a:lnTo>
                <a:lnTo>
                  <a:pt x="76322" y="43277"/>
                </a:lnTo>
                <a:lnTo>
                  <a:pt x="76322" y="53684"/>
                </a:lnTo>
                <a:lnTo>
                  <a:pt x="621" y="5368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45419" y="8249958"/>
            <a:ext cx="68588" cy="55334"/>
          </a:xfrm>
          <a:custGeom>
            <a:avLst/>
            <a:gdLst>
              <a:gd name="connsiteX0" fmla="*/ 64912 w 68588"/>
              <a:gd name="connsiteY0" fmla="*/ 10534 h 55334"/>
              <a:gd name="connsiteX1" fmla="*/ 41457 w 68588"/>
              <a:gd name="connsiteY1" fmla="*/ 10534 h 55334"/>
              <a:gd name="connsiteX2" fmla="*/ 41457 w 68588"/>
              <a:gd name="connsiteY2" fmla="*/ 10787 h 55334"/>
              <a:gd name="connsiteX3" fmla="*/ 41533 w 68588"/>
              <a:gd name="connsiteY3" fmla="*/ 16181 h 55334"/>
              <a:gd name="connsiteX4" fmla="*/ 42154 w 68588"/>
              <a:gd name="connsiteY4" fmla="*/ 20496 h 55334"/>
              <a:gd name="connsiteX5" fmla="*/ 43942 w 68588"/>
              <a:gd name="connsiteY5" fmla="*/ 24240 h 55334"/>
              <a:gd name="connsiteX6" fmla="*/ 47543 w 68588"/>
              <a:gd name="connsiteY6" fmla="*/ 28047 h 55334"/>
              <a:gd name="connsiteX7" fmla="*/ 57495 w 68588"/>
              <a:gd name="connsiteY7" fmla="*/ 35599 h 55334"/>
              <a:gd name="connsiteX8" fmla="*/ 68588 w 68588"/>
              <a:gd name="connsiteY8" fmla="*/ 42896 h 55334"/>
              <a:gd name="connsiteX9" fmla="*/ 61742 w 68588"/>
              <a:gd name="connsiteY9" fmla="*/ 52034 h 55334"/>
              <a:gd name="connsiteX10" fmla="*/ 51866 w 68588"/>
              <a:gd name="connsiteY10" fmla="*/ 45371 h 55334"/>
              <a:gd name="connsiteX11" fmla="*/ 42864 w 68588"/>
              <a:gd name="connsiteY11" fmla="*/ 38709 h 55334"/>
              <a:gd name="connsiteX12" fmla="*/ 38287 w 68588"/>
              <a:gd name="connsiteY12" fmla="*/ 34838 h 55334"/>
              <a:gd name="connsiteX13" fmla="*/ 35625 w 68588"/>
              <a:gd name="connsiteY13" fmla="*/ 31601 h 55334"/>
              <a:gd name="connsiteX14" fmla="*/ 35511 w 68588"/>
              <a:gd name="connsiteY14" fmla="*/ 31601 h 55334"/>
              <a:gd name="connsiteX15" fmla="*/ 32456 w 68588"/>
              <a:gd name="connsiteY15" fmla="*/ 35917 h 55334"/>
              <a:gd name="connsiteX16" fmla="*/ 27017 w 68588"/>
              <a:gd name="connsiteY16" fmla="*/ 41119 h 55334"/>
              <a:gd name="connsiteX17" fmla="*/ 17622 w 68588"/>
              <a:gd name="connsiteY17" fmla="*/ 48100 h 55334"/>
              <a:gd name="connsiteX18" fmla="*/ 6985 w 68588"/>
              <a:gd name="connsiteY18" fmla="*/ 55334 h 55334"/>
              <a:gd name="connsiteX19" fmla="*/ 0 w 68588"/>
              <a:gd name="connsiteY19" fmla="*/ 46197 h 55334"/>
              <a:gd name="connsiteX20" fmla="*/ 11790 w 68588"/>
              <a:gd name="connsiteY20" fmla="*/ 38264 h 55334"/>
              <a:gd name="connsiteX21" fmla="*/ 21045 w 68588"/>
              <a:gd name="connsiteY21" fmla="*/ 31094 h 55334"/>
              <a:gd name="connsiteX22" fmla="*/ 25102 w 68588"/>
              <a:gd name="connsiteY22" fmla="*/ 26715 h 55334"/>
              <a:gd name="connsiteX23" fmla="*/ 27448 w 68588"/>
              <a:gd name="connsiteY23" fmla="*/ 22337 h 55334"/>
              <a:gd name="connsiteX24" fmla="*/ 28525 w 68588"/>
              <a:gd name="connsiteY24" fmla="*/ 17387 h 55334"/>
              <a:gd name="connsiteX25" fmla="*/ 28779 w 68588"/>
              <a:gd name="connsiteY25" fmla="*/ 11295 h 55334"/>
              <a:gd name="connsiteX26" fmla="*/ 28779 w 68588"/>
              <a:gd name="connsiteY26" fmla="*/ 10534 h 55334"/>
              <a:gd name="connsiteX27" fmla="*/ 3930 w 68588"/>
              <a:gd name="connsiteY27" fmla="*/ 10534 h 55334"/>
              <a:gd name="connsiteX28" fmla="*/ 3930 w 68588"/>
              <a:gd name="connsiteY28" fmla="*/ 0 h 55334"/>
              <a:gd name="connsiteX29" fmla="*/ 64912 w 68588"/>
              <a:gd name="connsiteY29" fmla="*/ 0 h 55334"/>
              <a:gd name="connsiteX30" fmla="*/ 64912 w 68588"/>
              <a:gd name="connsiteY30" fmla="*/ 10534 h 553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68588" h="55334">
                <a:moveTo>
                  <a:pt x="64912" y="10534"/>
                </a:moveTo>
                <a:lnTo>
                  <a:pt x="41457" y="10534"/>
                </a:lnTo>
                <a:lnTo>
                  <a:pt x="41457" y="10787"/>
                </a:lnTo>
                <a:cubicBezTo>
                  <a:pt x="41457" y="12818"/>
                  <a:pt x="41482" y="14607"/>
                  <a:pt x="41533" y="16181"/>
                </a:cubicBezTo>
                <a:cubicBezTo>
                  <a:pt x="41571" y="17743"/>
                  <a:pt x="41787" y="19177"/>
                  <a:pt x="42154" y="20496"/>
                </a:cubicBezTo>
                <a:cubicBezTo>
                  <a:pt x="42535" y="21804"/>
                  <a:pt x="43131" y="23048"/>
                  <a:pt x="43942" y="24240"/>
                </a:cubicBezTo>
                <a:cubicBezTo>
                  <a:pt x="44741" y="25420"/>
                  <a:pt x="45945" y="26689"/>
                  <a:pt x="47543" y="28047"/>
                </a:cubicBezTo>
                <a:cubicBezTo>
                  <a:pt x="50509" y="30586"/>
                  <a:pt x="53818" y="33099"/>
                  <a:pt x="57495" y="35599"/>
                </a:cubicBezTo>
                <a:cubicBezTo>
                  <a:pt x="61172" y="38100"/>
                  <a:pt x="64873" y="40523"/>
                  <a:pt x="68588" y="42896"/>
                </a:cubicBezTo>
                <a:lnTo>
                  <a:pt x="61742" y="52034"/>
                </a:lnTo>
                <a:cubicBezTo>
                  <a:pt x="58458" y="49915"/>
                  <a:pt x="55149" y="47694"/>
                  <a:pt x="51866" y="45371"/>
                </a:cubicBezTo>
                <a:cubicBezTo>
                  <a:pt x="48557" y="43049"/>
                  <a:pt x="45565" y="40816"/>
                  <a:pt x="42864" y="38709"/>
                </a:cubicBezTo>
                <a:cubicBezTo>
                  <a:pt x="41165" y="37351"/>
                  <a:pt x="39644" y="36056"/>
                  <a:pt x="38287" y="34838"/>
                </a:cubicBezTo>
                <a:cubicBezTo>
                  <a:pt x="36944" y="33607"/>
                  <a:pt x="36056" y="32528"/>
                  <a:pt x="35625" y="31601"/>
                </a:cubicBezTo>
                <a:lnTo>
                  <a:pt x="35511" y="31601"/>
                </a:lnTo>
                <a:cubicBezTo>
                  <a:pt x="35080" y="32616"/>
                  <a:pt x="34066" y="34051"/>
                  <a:pt x="32456" y="35917"/>
                </a:cubicBezTo>
                <a:cubicBezTo>
                  <a:pt x="30858" y="37782"/>
                  <a:pt x="29032" y="39508"/>
                  <a:pt x="27017" y="41119"/>
                </a:cubicBezTo>
                <a:cubicBezTo>
                  <a:pt x="24392" y="43150"/>
                  <a:pt x="21261" y="45473"/>
                  <a:pt x="17622" y="48100"/>
                </a:cubicBezTo>
                <a:cubicBezTo>
                  <a:pt x="13996" y="50727"/>
                  <a:pt x="10447" y="53139"/>
                  <a:pt x="6985" y="55334"/>
                </a:cubicBezTo>
                <a:lnTo>
                  <a:pt x="0" y="46197"/>
                </a:lnTo>
                <a:cubicBezTo>
                  <a:pt x="4069" y="43569"/>
                  <a:pt x="7999" y="40930"/>
                  <a:pt x="11790" y="38264"/>
                </a:cubicBezTo>
                <a:cubicBezTo>
                  <a:pt x="15594" y="35599"/>
                  <a:pt x="18687" y="33201"/>
                  <a:pt x="21045" y="31094"/>
                </a:cubicBezTo>
                <a:cubicBezTo>
                  <a:pt x="22744" y="29571"/>
                  <a:pt x="24101" y="28111"/>
                  <a:pt x="25102" y="26715"/>
                </a:cubicBezTo>
                <a:cubicBezTo>
                  <a:pt x="26117" y="25319"/>
                  <a:pt x="26903" y="23859"/>
                  <a:pt x="27448" y="22337"/>
                </a:cubicBezTo>
                <a:cubicBezTo>
                  <a:pt x="28006" y="20814"/>
                  <a:pt x="28361" y="19163"/>
                  <a:pt x="28525" y="17387"/>
                </a:cubicBezTo>
                <a:cubicBezTo>
                  <a:pt x="28703" y="15610"/>
                  <a:pt x="28779" y="13579"/>
                  <a:pt x="28779" y="11295"/>
                </a:cubicBezTo>
                <a:lnTo>
                  <a:pt x="28779" y="10534"/>
                </a:lnTo>
                <a:lnTo>
                  <a:pt x="3930" y="10534"/>
                </a:lnTo>
                <a:lnTo>
                  <a:pt x="3930" y="0"/>
                </a:lnTo>
                <a:lnTo>
                  <a:pt x="64912" y="0"/>
                </a:lnTo>
                <a:lnTo>
                  <a:pt x="64912" y="1053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52461" y="8245005"/>
            <a:ext cx="38668" cy="117014"/>
          </a:xfrm>
          <a:custGeom>
            <a:avLst/>
            <a:gdLst>
              <a:gd name="connsiteX0" fmla="*/ 38668 w 38668"/>
              <a:gd name="connsiteY0" fmla="*/ 117014 h 117014"/>
              <a:gd name="connsiteX1" fmla="*/ 26370 w 38668"/>
              <a:gd name="connsiteY1" fmla="*/ 117014 h 117014"/>
              <a:gd name="connsiteX2" fmla="*/ 26370 w 38668"/>
              <a:gd name="connsiteY2" fmla="*/ 51781 h 117014"/>
              <a:gd name="connsiteX3" fmla="*/ 12297 w 38668"/>
              <a:gd name="connsiteY3" fmla="*/ 51781 h 117014"/>
              <a:gd name="connsiteX4" fmla="*/ 12297 w 38668"/>
              <a:gd name="connsiteY4" fmla="*/ 111303 h 117014"/>
              <a:gd name="connsiteX5" fmla="*/ 0 w 38668"/>
              <a:gd name="connsiteY5" fmla="*/ 111303 h 117014"/>
              <a:gd name="connsiteX6" fmla="*/ 0 w 38668"/>
              <a:gd name="connsiteY6" fmla="*/ 2411 h 117014"/>
              <a:gd name="connsiteX7" fmla="*/ 12297 w 38668"/>
              <a:gd name="connsiteY7" fmla="*/ 2411 h 117014"/>
              <a:gd name="connsiteX8" fmla="*/ 12297 w 38668"/>
              <a:gd name="connsiteY8" fmla="*/ 40866 h 117014"/>
              <a:gd name="connsiteX9" fmla="*/ 26370 w 38668"/>
              <a:gd name="connsiteY9" fmla="*/ 40866 h 117014"/>
              <a:gd name="connsiteX10" fmla="*/ 26370 w 38668"/>
              <a:gd name="connsiteY10" fmla="*/ 0 h 117014"/>
              <a:gd name="connsiteX11" fmla="*/ 38668 w 38668"/>
              <a:gd name="connsiteY11" fmla="*/ 0 h 117014"/>
              <a:gd name="connsiteX12" fmla="*/ 38668 w 38668"/>
              <a:gd name="connsiteY12" fmla="*/ 117014 h 117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668" h="117014">
                <a:moveTo>
                  <a:pt x="38668" y="117014"/>
                </a:moveTo>
                <a:lnTo>
                  <a:pt x="26370" y="117014"/>
                </a:lnTo>
                <a:lnTo>
                  <a:pt x="26370" y="51781"/>
                </a:lnTo>
                <a:lnTo>
                  <a:pt x="12297" y="51781"/>
                </a:lnTo>
                <a:lnTo>
                  <a:pt x="12297" y="111303"/>
                </a:lnTo>
                <a:lnTo>
                  <a:pt x="0" y="111303"/>
                </a:lnTo>
                <a:lnTo>
                  <a:pt x="0" y="2411"/>
                </a:lnTo>
                <a:lnTo>
                  <a:pt x="12297" y="2411"/>
                </a:lnTo>
                <a:lnTo>
                  <a:pt x="12297" y="40866"/>
                </a:lnTo>
                <a:lnTo>
                  <a:pt x="26370" y="40866"/>
                </a:lnTo>
                <a:lnTo>
                  <a:pt x="26370" y="0"/>
                </a:lnTo>
                <a:lnTo>
                  <a:pt x="38668" y="0"/>
                </a:lnTo>
                <a:lnTo>
                  <a:pt x="38668" y="11701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90465" y="8256428"/>
            <a:ext cx="48049" cy="80590"/>
          </a:xfrm>
          <a:custGeom>
            <a:avLst/>
            <a:gdLst>
              <a:gd name="connsiteX0" fmla="*/ 35752 w 48049"/>
              <a:gd name="connsiteY0" fmla="*/ 10787 h 80590"/>
              <a:gd name="connsiteX1" fmla="*/ 3296 w 48049"/>
              <a:gd name="connsiteY1" fmla="*/ 10787 h 80590"/>
              <a:gd name="connsiteX2" fmla="*/ 3296 w 48049"/>
              <a:gd name="connsiteY2" fmla="*/ 0 h 80590"/>
              <a:gd name="connsiteX3" fmla="*/ 48049 w 48049"/>
              <a:gd name="connsiteY3" fmla="*/ 0 h 80590"/>
              <a:gd name="connsiteX4" fmla="*/ 48049 w 48049"/>
              <a:gd name="connsiteY4" fmla="*/ 23859 h 80590"/>
              <a:gd name="connsiteX5" fmla="*/ 47542 w 48049"/>
              <a:gd name="connsiteY5" fmla="*/ 34266 h 80590"/>
              <a:gd name="connsiteX6" fmla="*/ 45577 w 48049"/>
              <a:gd name="connsiteY6" fmla="*/ 43214 h 80590"/>
              <a:gd name="connsiteX7" fmla="*/ 41330 w 48049"/>
              <a:gd name="connsiteY7" fmla="*/ 51527 h 80590"/>
              <a:gd name="connsiteX8" fmla="*/ 33977 w 48049"/>
              <a:gd name="connsiteY8" fmla="*/ 59966 h 80590"/>
              <a:gd name="connsiteX9" fmla="*/ 22757 w 48049"/>
              <a:gd name="connsiteY9" fmla="*/ 69421 h 80590"/>
              <a:gd name="connsiteX10" fmla="*/ 6972 w 48049"/>
              <a:gd name="connsiteY10" fmla="*/ 80590 h 80590"/>
              <a:gd name="connsiteX11" fmla="*/ 0 w 48049"/>
              <a:gd name="connsiteY11" fmla="*/ 70817 h 80590"/>
              <a:gd name="connsiteX12" fmla="*/ 15023 w 48049"/>
              <a:gd name="connsiteY12" fmla="*/ 60411 h 80590"/>
              <a:gd name="connsiteX13" fmla="*/ 25165 w 48049"/>
              <a:gd name="connsiteY13" fmla="*/ 51717 h 80590"/>
              <a:gd name="connsiteX14" fmla="*/ 31314 w 48049"/>
              <a:gd name="connsiteY14" fmla="*/ 44102 h 80590"/>
              <a:gd name="connsiteX15" fmla="*/ 34420 w 48049"/>
              <a:gd name="connsiteY15" fmla="*/ 36995 h 80590"/>
              <a:gd name="connsiteX16" fmla="*/ 35561 w 48049"/>
              <a:gd name="connsiteY16" fmla="*/ 29760 h 80590"/>
              <a:gd name="connsiteX17" fmla="*/ 35752 w 48049"/>
              <a:gd name="connsiteY17" fmla="*/ 21702 h 80590"/>
              <a:gd name="connsiteX18" fmla="*/ 35752 w 48049"/>
              <a:gd name="connsiteY18" fmla="*/ 10787 h 80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8049" h="80590">
                <a:moveTo>
                  <a:pt x="35752" y="10787"/>
                </a:moveTo>
                <a:lnTo>
                  <a:pt x="3296" y="10787"/>
                </a:lnTo>
                <a:lnTo>
                  <a:pt x="3296" y="0"/>
                </a:lnTo>
                <a:lnTo>
                  <a:pt x="48049" y="0"/>
                </a:lnTo>
                <a:lnTo>
                  <a:pt x="48049" y="23859"/>
                </a:lnTo>
                <a:cubicBezTo>
                  <a:pt x="48049" y="27667"/>
                  <a:pt x="47872" y="31132"/>
                  <a:pt x="47542" y="34266"/>
                </a:cubicBezTo>
                <a:cubicBezTo>
                  <a:pt x="47200" y="37401"/>
                  <a:pt x="46541" y="40383"/>
                  <a:pt x="45577" y="43214"/>
                </a:cubicBezTo>
                <a:cubicBezTo>
                  <a:pt x="44601" y="46056"/>
                  <a:pt x="43181" y="48823"/>
                  <a:pt x="41330" y="51527"/>
                </a:cubicBezTo>
                <a:cubicBezTo>
                  <a:pt x="39466" y="54243"/>
                  <a:pt x="37020" y="57047"/>
                  <a:pt x="33977" y="59966"/>
                </a:cubicBezTo>
                <a:cubicBezTo>
                  <a:pt x="30934" y="62885"/>
                  <a:pt x="27194" y="66033"/>
                  <a:pt x="22757" y="69421"/>
                </a:cubicBezTo>
                <a:cubicBezTo>
                  <a:pt x="18319" y="72810"/>
                  <a:pt x="13058" y="76528"/>
                  <a:pt x="6972" y="80590"/>
                </a:cubicBezTo>
                <a:lnTo>
                  <a:pt x="0" y="70817"/>
                </a:lnTo>
                <a:cubicBezTo>
                  <a:pt x="5907" y="67010"/>
                  <a:pt x="10915" y="63545"/>
                  <a:pt x="15023" y="60411"/>
                </a:cubicBezTo>
                <a:cubicBezTo>
                  <a:pt x="19118" y="57276"/>
                  <a:pt x="22503" y="54382"/>
                  <a:pt x="25165" y="51717"/>
                </a:cubicBezTo>
                <a:cubicBezTo>
                  <a:pt x="27828" y="49052"/>
                  <a:pt x="29882" y="46513"/>
                  <a:pt x="31314" y="44102"/>
                </a:cubicBezTo>
                <a:cubicBezTo>
                  <a:pt x="32747" y="41691"/>
                  <a:pt x="33787" y="39317"/>
                  <a:pt x="34420" y="36995"/>
                </a:cubicBezTo>
                <a:cubicBezTo>
                  <a:pt x="35054" y="34673"/>
                  <a:pt x="35435" y="32261"/>
                  <a:pt x="35561" y="29760"/>
                </a:cubicBezTo>
                <a:cubicBezTo>
                  <a:pt x="35688" y="27273"/>
                  <a:pt x="35752" y="24582"/>
                  <a:pt x="35752" y="21702"/>
                </a:cubicBezTo>
                <a:lnTo>
                  <a:pt x="35752" y="1078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05330" y="8250467"/>
            <a:ext cx="68588" cy="64978"/>
          </a:xfrm>
          <a:custGeom>
            <a:avLst/>
            <a:gdLst>
              <a:gd name="connsiteX0" fmla="*/ 35372 w 68588"/>
              <a:gd name="connsiteY0" fmla="*/ 38327 h 64978"/>
              <a:gd name="connsiteX1" fmla="*/ 32329 w 68588"/>
              <a:gd name="connsiteY1" fmla="*/ 42896 h 64978"/>
              <a:gd name="connsiteX2" fmla="*/ 26877 w 68588"/>
              <a:gd name="connsiteY2" fmla="*/ 48480 h 64978"/>
              <a:gd name="connsiteX3" fmla="*/ 17749 w 68588"/>
              <a:gd name="connsiteY3" fmla="*/ 56539 h 64978"/>
              <a:gd name="connsiteX4" fmla="*/ 7480 w 68588"/>
              <a:gd name="connsiteY4" fmla="*/ 64978 h 64978"/>
              <a:gd name="connsiteX5" fmla="*/ 0 w 68588"/>
              <a:gd name="connsiteY5" fmla="*/ 56095 h 64978"/>
              <a:gd name="connsiteX6" fmla="*/ 11600 w 68588"/>
              <a:gd name="connsiteY6" fmla="*/ 46704 h 64978"/>
              <a:gd name="connsiteX7" fmla="*/ 20411 w 68588"/>
              <a:gd name="connsiteY7" fmla="*/ 38708 h 64978"/>
              <a:gd name="connsiteX8" fmla="*/ 24405 w 68588"/>
              <a:gd name="connsiteY8" fmla="*/ 34076 h 64978"/>
              <a:gd name="connsiteX9" fmla="*/ 26940 w 68588"/>
              <a:gd name="connsiteY9" fmla="*/ 29506 h 64978"/>
              <a:gd name="connsiteX10" fmla="*/ 28272 w 68588"/>
              <a:gd name="connsiteY10" fmla="*/ 24493 h 64978"/>
              <a:gd name="connsiteX11" fmla="*/ 28652 w 68588"/>
              <a:gd name="connsiteY11" fmla="*/ 18529 h 64978"/>
              <a:gd name="connsiteX12" fmla="*/ 28652 w 68588"/>
              <a:gd name="connsiteY12" fmla="*/ 0 h 64978"/>
              <a:gd name="connsiteX13" fmla="*/ 41330 w 68588"/>
              <a:gd name="connsiteY13" fmla="*/ 0 h 64978"/>
              <a:gd name="connsiteX14" fmla="*/ 41330 w 68588"/>
              <a:gd name="connsiteY14" fmla="*/ 18021 h 64978"/>
              <a:gd name="connsiteX15" fmla="*/ 41520 w 68588"/>
              <a:gd name="connsiteY15" fmla="*/ 23288 h 64978"/>
              <a:gd name="connsiteX16" fmla="*/ 42345 w 68588"/>
              <a:gd name="connsiteY16" fmla="*/ 27666 h 64978"/>
              <a:gd name="connsiteX17" fmla="*/ 44310 w 68588"/>
              <a:gd name="connsiteY17" fmla="*/ 31664 h 64978"/>
              <a:gd name="connsiteX18" fmla="*/ 47923 w 68588"/>
              <a:gd name="connsiteY18" fmla="*/ 35662 h 64978"/>
              <a:gd name="connsiteX19" fmla="*/ 57622 w 68588"/>
              <a:gd name="connsiteY19" fmla="*/ 43974 h 64978"/>
              <a:gd name="connsiteX20" fmla="*/ 68588 w 68588"/>
              <a:gd name="connsiteY20" fmla="*/ 52288 h 64978"/>
              <a:gd name="connsiteX21" fmla="*/ 61235 w 68588"/>
              <a:gd name="connsiteY21" fmla="*/ 61045 h 64978"/>
              <a:gd name="connsiteX22" fmla="*/ 51790 w 68588"/>
              <a:gd name="connsiteY22" fmla="*/ 53684 h 64978"/>
              <a:gd name="connsiteX23" fmla="*/ 42725 w 68588"/>
              <a:gd name="connsiteY23" fmla="*/ 46196 h 64978"/>
              <a:gd name="connsiteX24" fmla="*/ 37971 w 68588"/>
              <a:gd name="connsiteY24" fmla="*/ 41754 h 64978"/>
              <a:gd name="connsiteX25" fmla="*/ 35498 w 68588"/>
              <a:gd name="connsiteY25" fmla="*/ 38327 h 64978"/>
              <a:gd name="connsiteX26" fmla="*/ 35372 w 68588"/>
              <a:gd name="connsiteY26" fmla="*/ 38327 h 6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8588" h="64978">
                <a:moveTo>
                  <a:pt x="35372" y="38327"/>
                </a:moveTo>
                <a:cubicBezTo>
                  <a:pt x="35029" y="39431"/>
                  <a:pt x="34015" y="40954"/>
                  <a:pt x="32329" y="42896"/>
                </a:cubicBezTo>
                <a:cubicBezTo>
                  <a:pt x="30643" y="44838"/>
                  <a:pt x="28817" y="46704"/>
                  <a:pt x="26877" y="48480"/>
                </a:cubicBezTo>
                <a:cubicBezTo>
                  <a:pt x="24253" y="50930"/>
                  <a:pt x="21210" y="53620"/>
                  <a:pt x="17749" y="56539"/>
                </a:cubicBezTo>
                <a:cubicBezTo>
                  <a:pt x="14288" y="59458"/>
                  <a:pt x="10865" y="62263"/>
                  <a:pt x="7480" y="64978"/>
                </a:cubicBezTo>
                <a:lnTo>
                  <a:pt x="0" y="56095"/>
                </a:lnTo>
                <a:cubicBezTo>
                  <a:pt x="4057" y="52960"/>
                  <a:pt x="7923" y="49825"/>
                  <a:pt x="11600" y="46704"/>
                </a:cubicBezTo>
                <a:cubicBezTo>
                  <a:pt x="15277" y="43568"/>
                  <a:pt x="18218" y="40903"/>
                  <a:pt x="20411" y="38708"/>
                </a:cubicBezTo>
                <a:cubicBezTo>
                  <a:pt x="22009" y="37096"/>
                  <a:pt x="23340" y="35548"/>
                  <a:pt x="24405" y="34076"/>
                </a:cubicBezTo>
                <a:cubicBezTo>
                  <a:pt x="25457" y="32591"/>
                  <a:pt x="26307" y="31067"/>
                  <a:pt x="26940" y="29506"/>
                </a:cubicBezTo>
                <a:cubicBezTo>
                  <a:pt x="27575" y="27933"/>
                  <a:pt x="28018" y="26270"/>
                  <a:pt x="28272" y="24493"/>
                </a:cubicBezTo>
                <a:cubicBezTo>
                  <a:pt x="28525" y="22717"/>
                  <a:pt x="28652" y="20724"/>
                  <a:pt x="28652" y="18529"/>
                </a:cubicBezTo>
                <a:lnTo>
                  <a:pt x="28652" y="0"/>
                </a:lnTo>
                <a:lnTo>
                  <a:pt x="41330" y="0"/>
                </a:lnTo>
                <a:lnTo>
                  <a:pt x="41330" y="18021"/>
                </a:lnTo>
                <a:cubicBezTo>
                  <a:pt x="41330" y="19963"/>
                  <a:pt x="41394" y="21727"/>
                  <a:pt x="41520" y="23288"/>
                </a:cubicBezTo>
                <a:cubicBezTo>
                  <a:pt x="41647" y="24849"/>
                  <a:pt x="41926" y="26308"/>
                  <a:pt x="42345" y="27666"/>
                </a:cubicBezTo>
                <a:cubicBezTo>
                  <a:pt x="42763" y="29012"/>
                  <a:pt x="43422" y="30357"/>
                  <a:pt x="44310" y="31664"/>
                </a:cubicBezTo>
                <a:cubicBezTo>
                  <a:pt x="45197" y="32971"/>
                  <a:pt x="46402" y="34304"/>
                  <a:pt x="47923" y="35662"/>
                </a:cubicBezTo>
                <a:cubicBezTo>
                  <a:pt x="50877" y="38365"/>
                  <a:pt x="54110" y="41132"/>
                  <a:pt x="57622" y="43974"/>
                </a:cubicBezTo>
                <a:cubicBezTo>
                  <a:pt x="61121" y="46805"/>
                  <a:pt x="64785" y="49572"/>
                  <a:pt x="68588" y="52288"/>
                </a:cubicBezTo>
                <a:lnTo>
                  <a:pt x="61235" y="61045"/>
                </a:lnTo>
                <a:cubicBezTo>
                  <a:pt x="57939" y="58583"/>
                  <a:pt x="54782" y="56133"/>
                  <a:pt x="51790" y="53684"/>
                </a:cubicBezTo>
                <a:cubicBezTo>
                  <a:pt x="48785" y="51221"/>
                  <a:pt x="45768" y="48734"/>
                  <a:pt x="42725" y="46196"/>
                </a:cubicBezTo>
                <a:cubicBezTo>
                  <a:pt x="40772" y="44584"/>
                  <a:pt x="39188" y="43112"/>
                  <a:pt x="37971" y="41754"/>
                </a:cubicBezTo>
                <a:cubicBezTo>
                  <a:pt x="36741" y="40395"/>
                  <a:pt x="35917" y="39254"/>
                  <a:pt x="35498" y="38327"/>
                </a:cubicBezTo>
                <a:lnTo>
                  <a:pt x="35372" y="383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35026" y="8314556"/>
            <a:ext cx="80506" cy="48227"/>
          </a:xfrm>
          <a:custGeom>
            <a:avLst/>
            <a:gdLst>
              <a:gd name="connsiteX0" fmla="*/ 633 w 80506"/>
              <a:gd name="connsiteY0" fmla="*/ 48227 h 48227"/>
              <a:gd name="connsiteX1" fmla="*/ 633 w 80506"/>
              <a:gd name="connsiteY1" fmla="*/ 18910 h 48227"/>
              <a:gd name="connsiteX2" fmla="*/ 64785 w 80506"/>
              <a:gd name="connsiteY2" fmla="*/ 18910 h 48227"/>
              <a:gd name="connsiteX3" fmla="*/ 64785 w 80506"/>
              <a:gd name="connsiteY3" fmla="*/ 10279 h 48227"/>
              <a:gd name="connsiteX4" fmla="*/ 0 w 80506"/>
              <a:gd name="connsiteY4" fmla="*/ 10279 h 48227"/>
              <a:gd name="connsiteX5" fmla="*/ 0 w 80506"/>
              <a:gd name="connsiteY5" fmla="*/ 0 h 48227"/>
              <a:gd name="connsiteX6" fmla="*/ 77083 w 80506"/>
              <a:gd name="connsiteY6" fmla="*/ 0 h 48227"/>
              <a:gd name="connsiteX7" fmla="*/ 77083 w 80506"/>
              <a:gd name="connsiteY7" fmla="*/ 28936 h 48227"/>
              <a:gd name="connsiteX8" fmla="*/ 12931 w 80506"/>
              <a:gd name="connsiteY8" fmla="*/ 28936 h 48227"/>
              <a:gd name="connsiteX9" fmla="*/ 12931 w 80506"/>
              <a:gd name="connsiteY9" fmla="*/ 37947 h 48227"/>
              <a:gd name="connsiteX10" fmla="*/ 80506 w 80506"/>
              <a:gd name="connsiteY10" fmla="*/ 37947 h 48227"/>
              <a:gd name="connsiteX11" fmla="*/ 80506 w 80506"/>
              <a:gd name="connsiteY11" fmla="*/ 48227 h 48227"/>
              <a:gd name="connsiteX12" fmla="*/ 633 w 80506"/>
              <a:gd name="connsiteY12" fmla="*/ 48227 h 4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506" h="48227">
                <a:moveTo>
                  <a:pt x="633" y="48227"/>
                </a:moveTo>
                <a:lnTo>
                  <a:pt x="633" y="18910"/>
                </a:lnTo>
                <a:lnTo>
                  <a:pt x="64785" y="18910"/>
                </a:lnTo>
                <a:lnTo>
                  <a:pt x="64785" y="10279"/>
                </a:lnTo>
                <a:lnTo>
                  <a:pt x="0" y="10279"/>
                </a:lnTo>
                <a:lnTo>
                  <a:pt x="0" y="0"/>
                </a:lnTo>
                <a:lnTo>
                  <a:pt x="77083" y="0"/>
                </a:lnTo>
                <a:lnTo>
                  <a:pt x="77083" y="28936"/>
                </a:lnTo>
                <a:lnTo>
                  <a:pt x="12931" y="28936"/>
                </a:lnTo>
                <a:lnTo>
                  <a:pt x="12931" y="37947"/>
                </a:lnTo>
                <a:lnTo>
                  <a:pt x="80506" y="37947"/>
                </a:lnTo>
                <a:lnTo>
                  <a:pt x="80506" y="48227"/>
                </a:lnTo>
                <a:lnTo>
                  <a:pt x="633" y="48227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20319" y="8296027"/>
            <a:ext cx="107257" cy="10407"/>
          </a:xfrm>
          <a:custGeom>
            <a:avLst/>
            <a:gdLst>
              <a:gd name="connsiteX0" fmla="*/ 0 w 107257"/>
              <a:gd name="connsiteY0" fmla="*/ 5203 h 10407"/>
              <a:gd name="connsiteX1" fmla="*/ 107257 w 107257"/>
              <a:gd name="connsiteY1" fmla="*/ 5203 h 10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7" h="10407">
                <a:moveTo>
                  <a:pt x="0" y="5203"/>
                </a:moveTo>
                <a:lnTo>
                  <a:pt x="107257" y="520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69926" y="8305166"/>
            <a:ext cx="76956" cy="53303"/>
          </a:xfrm>
          <a:custGeom>
            <a:avLst/>
            <a:gdLst>
              <a:gd name="connsiteX0" fmla="*/ 30934 w 76956"/>
              <a:gd name="connsiteY0" fmla="*/ 53303 h 53303"/>
              <a:gd name="connsiteX1" fmla="*/ 30934 w 76956"/>
              <a:gd name="connsiteY1" fmla="*/ 13326 h 53303"/>
              <a:gd name="connsiteX2" fmla="*/ 16291 w 76956"/>
              <a:gd name="connsiteY2" fmla="*/ 13579 h 53303"/>
              <a:gd name="connsiteX3" fmla="*/ 0 w 76956"/>
              <a:gd name="connsiteY3" fmla="*/ 13579 h 53303"/>
              <a:gd name="connsiteX4" fmla="*/ 0 w 76956"/>
              <a:gd name="connsiteY4" fmla="*/ 2664 h 53303"/>
              <a:gd name="connsiteX5" fmla="*/ 23010 w 76956"/>
              <a:gd name="connsiteY5" fmla="*/ 2538 h 53303"/>
              <a:gd name="connsiteX6" fmla="*/ 42598 w 76956"/>
              <a:gd name="connsiteY6" fmla="*/ 2094 h 53303"/>
              <a:gd name="connsiteX7" fmla="*/ 59904 w 76956"/>
              <a:gd name="connsiteY7" fmla="*/ 1269 h 53303"/>
              <a:gd name="connsiteX8" fmla="*/ 75942 w 76956"/>
              <a:gd name="connsiteY8" fmla="*/ 0 h 53303"/>
              <a:gd name="connsiteX9" fmla="*/ 76956 w 76956"/>
              <a:gd name="connsiteY9" fmla="*/ 10534 h 53303"/>
              <a:gd name="connsiteX10" fmla="*/ 60918 w 76956"/>
              <a:gd name="connsiteY10" fmla="*/ 11993 h 53303"/>
              <a:gd name="connsiteX11" fmla="*/ 43739 w 76956"/>
              <a:gd name="connsiteY11" fmla="*/ 12944 h 53303"/>
              <a:gd name="connsiteX12" fmla="*/ 43739 w 76956"/>
              <a:gd name="connsiteY12" fmla="*/ 53303 h 53303"/>
              <a:gd name="connsiteX13" fmla="*/ 30934 w 76956"/>
              <a:gd name="connsiteY13" fmla="*/ 53303 h 53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76956" h="53303">
                <a:moveTo>
                  <a:pt x="30934" y="53303"/>
                </a:moveTo>
                <a:lnTo>
                  <a:pt x="30934" y="13326"/>
                </a:lnTo>
                <a:cubicBezTo>
                  <a:pt x="26281" y="13490"/>
                  <a:pt x="21400" y="13579"/>
                  <a:pt x="16291" y="13579"/>
                </a:cubicBezTo>
                <a:lnTo>
                  <a:pt x="0" y="13579"/>
                </a:lnTo>
                <a:lnTo>
                  <a:pt x="0" y="2664"/>
                </a:lnTo>
                <a:cubicBezTo>
                  <a:pt x="8367" y="2664"/>
                  <a:pt x="16037" y="2626"/>
                  <a:pt x="23010" y="2538"/>
                </a:cubicBezTo>
                <a:cubicBezTo>
                  <a:pt x="29984" y="2449"/>
                  <a:pt x="36513" y="2297"/>
                  <a:pt x="42598" y="2094"/>
                </a:cubicBezTo>
                <a:cubicBezTo>
                  <a:pt x="48684" y="1878"/>
                  <a:pt x="54452" y="1612"/>
                  <a:pt x="59904" y="1269"/>
                </a:cubicBezTo>
                <a:cubicBezTo>
                  <a:pt x="65355" y="926"/>
                  <a:pt x="70705" y="507"/>
                  <a:pt x="75942" y="0"/>
                </a:cubicBezTo>
                <a:lnTo>
                  <a:pt x="76956" y="10534"/>
                </a:lnTo>
                <a:cubicBezTo>
                  <a:pt x="71631" y="11130"/>
                  <a:pt x="66281" y="11612"/>
                  <a:pt x="60918" y="11993"/>
                </a:cubicBezTo>
                <a:cubicBezTo>
                  <a:pt x="55543" y="12374"/>
                  <a:pt x="49824" y="12691"/>
                  <a:pt x="43739" y="12944"/>
                </a:cubicBezTo>
                <a:lnTo>
                  <a:pt x="43739" y="53303"/>
                </a:lnTo>
                <a:lnTo>
                  <a:pt x="30934" y="53303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83267" y="8245770"/>
            <a:ext cx="67574" cy="27159"/>
          </a:xfrm>
          <a:custGeom>
            <a:avLst/>
            <a:gdLst>
              <a:gd name="connsiteX0" fmla="*/ 27891 w 67574"/>
              <a:gd name="connsiteY0" fmla="*/ 16498 h 27159"/>
              <a:gd name="connsiteX1" fmla="*/ 27891 w 67574"/>
              <a:gd name="connsiteY1" fmla="*/ 0 h 27159"/>
              <a:gd name="connsiteX2" fmla="*/ 40443 w 67574"/>
              <a:gd name="connsiteY2" fmla="*/ 0 h 27159"/>
              <a:gd name="connsiteX3" fmla="*/ 40443 w 67574"/>
              <a:gd name="connsiteY3" fmla="*/ 16498 h 27159"/>
              <a:gd name="connsiteX4" fmla="*/ 67574 w 67574"/>
              <a:gd name="connsiteY4" fmla="*/ 16498 h 27159"/>
              <a:gd name="connsiteX5" fmla="*/ 67574 w 67574"/>
              <a:gd name="connsiteY5" fmla="*/ 27159 h 27159"/>
              <a:gd name="connsiteX6" fmla="*/ 0 w 67574"/>
              <a:gd name="connsiteY6" fmla="*/ 27159 h 27159"/>
              <a:gd name="connsiteX7" fmla="*/ 0 w 67574"/>
              <a:gd name="connsiteY7" fmla="*/ 16498 h 27159"/>
              <a:gd name="connsiteX8" fmla="*/ 27891 w 67574"/>
              <a:gd name="connsiteY8" fmla="*/ 16498 h 27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574" h="27159">
                <a:moveTo>
                  <a:pt x="27891" y="16498"/>
                </a:moveTo>
                <a:lnTo>
                  <a:pt x="27891" y="0"/>
                </a:lnTo>
                <a:lnTo>
                  <a:pt x="40443" y="0"/>
                </a:lnTo>
                <a:lnTo>
                  <a:pt x="40443" y="16498"/>
                </a:lnTo>
                <a:lnTo>
                  <a:pt x="67574" y="16498"/>
                </a:lnTo>
                <a:lnTo>
                  <a:pt x="67574" y="27159"/>
                </a:lnTo>
                <a:lnTo>
                  <a:pt x="0" y="27159"/>
                </a:lnTo>
                <a:lnTo>
                  <a:pt x="0" y="16498"/>
                </a:lnTo>
                <a:lnTo>
                  <a:pt x="27891" y="16498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24060" y="8245008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43681" y="8253511"/>
            <a:ext cx="71251" cy="79828"/>
          </a:xfrm>
          <a:custGeom>
            <a:avLst/>
            <a:gdLst>
              <a:gd name="connsiteX0" fmla="*/ 36132 w 71251"/>
              <a:gd name="connsiteY0" fmla="*/ 49749 h 79828"/>
              <a:gd name="connsiteX1" fmla="*/ 33533 w 71251"/>
              <a:gd name="connsiteY1" fmla="*/ 54064 h 79828"/>
              <a:gd name="connsiteX2" fmla="*/ 28779 w 71251"/>
              <a:gd name="connsiteY2" fmla="*/ 59521 h 79828"/>
              <a:gd name="connsiteX3" fmla="*/ 19777 w 71251"/>
              <a:gd name="connsiteY3" fmla="*/ 68850 h 79828"/>
              <a:gd name="connsiteX4" fmla="*/ 8240 w 71251"/>
              <a:gd name="connsiteY4" fmla="*/ 79828 h 79828"/>
              <a:gd name="connsiteX5" fmla="*/ 0 w 71251"/>
              <a:gd name="connsiteY5" fmla="*/ 71325 h 79828"/>
              <a:gd name="connsiteX6" fmla="*/ 20031 w 71251"/>
              <a:gd name="connsiteY6" fmla="*/ 51653 h 79828"/>
              <a:gd name="connsiteX7" fmla="*/ 24849 w 71251"/>
              <a:gd name="connsiteY7" fmla="*/ 45561 h 79828"/>
              <a:gd name="connsiteX8" fmla="*/ 27828 w 71251"/>
              <a:gd name="connsiteY8" fmla="*/ 40040 h 79828"/>
              <a:gd name="connsiteX9" fmla="*/ 29349 w 71251"/>
              <a:gd name="connsiteY9" fmla="*/ 34456 h 79828"/>
              <a:gd name="connsiteX10" fmla="*/ 29793 w 71251"/>
              <a:gd name="connsiteY10" fmla="*/ 28174 h 79828"/>
              <a:gd name="connsiteX11" fmla="*/ 29793 w 71251"/>
              <a:gd name="connsiteY11" fmla="*/ 0 h 79828"/>
              <a:gd name="connsiteX12" fmla="*/ 42471 w 71251"/>
              <a:gd name="connsiteY12" fmla="*/ 0 h 79828"/>
              <a:gd name="connsiteX13" fmla="*/ 42471 w 71251"/>
              <a:gd name="connsiteY13" fmla="*/ 28174 h 79828"/>
              <a:gd name="connsiteX14" fmla="*/ 42978 w 71251"/>
              <a:gd name="connsiteY14" fmla="*/ 34964 h 79828"/>
              <a:gd name="connsiteX15" fmla="*/ 44626 w 71251"/>
              <a:gd name="connsiteY15" fmla="*/ 40675 h 79828"/>
              <a:gd name="connsiteX16" fmla="*/ 47733 w 71251"/>
              <a:gd name="connsiteY16" fmla="*/ 46132 h 79828"/>
              <a:gd name="connsiteX17" fmla="*/ 52614 w 71251"/>
              <a:gd name="connsiteY17" fmla="*/ 52034 h 79828"/>
              <a:gd name="connsiteX18" fmla="*/ 61108 w 71251"/>
              <a:gd name="connsiteY18" fmla="*/ 60728 h 79828"/>
              <a:gd name="connsiteX19" fmla="*/ 71251 w 71251"/>
              <a:gd name="connsiteY19" fmla="*/ 70056 h 79828"/>
              <a:gd name="connsiteX20" fmla="*/ 63137 w 71251"/>
              <a:gd name="connsiteY20" fmla="*/ 78685 h 79828"/>
              <a:gd name="connsiteX21" fmla="*/ 52043 w 71251"/>
              <a:gd name="connsiteY21" fmla="*/ 68088 h 79828"/>
              <a:gd name="connsiteX22" fmla="*/ 43866 w 71251"/>
              <a:gd name="connsiteY22" fmla="*/ 59649 h 79828"/>
              <a:gd name="connsiteX23" fmla="*/ 39111 w 71251"/>
              <a:gd name="connsiteY23" fmla="*/ 54192 h 79828"/>
              <a:gd name="connsiteX24" fmla="*/ 36259 w 71251"/>
              <a:gd name="connsiteY24" fmla="*/ 49749 h 79828"/>
              <a:gd name="connsiteX25" fmla="*/ 36132 w 71251"/>
              <a:gd name="connsiteY25" fmla="*/ 49749 h 79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251" h="79828">
                <a:moveTo>
                  <a:pt x="36132" y="49749"/>
                </a:moveTo>
                <a:cubicBezTo>
                  <a:pt x="35536" y="51183"/>
                  <a:pt x="34674" y="52617"/>
                  <a:pt x="33533" y="54064"/>
                </a:cubicBezTo>
                <a:cubicBezTo>
                  <a:pt x="32392" y="55511"/>
                  <a:pt x="30807" y="57326"/>
                  <a:pt x="28779" y="59521"/>
                </a:cubicBezTo>
                <a:cubicBezTo>
                  <a:pt x="26154" y="62389"/>
                  <a:pt x="23150" y="65512"/>
                  <a:pt x="19777" y="68850"/>
                </a:cubicBezTo>
                <a:cubicBezTo>
                  <a:pt x="16392" y="72187"/>
                  <a:pt x="12551" y="75855"/>
                  <a:pt x="8240" y="79828"/>
                </a:cubicBezTo>
                <a:lnTo>
                  <a:pt x="0" y="71325"/>
                </a:lnTo>
                <a:cubicBezTo>
                  <a:pt x="7682" y="64472"/>
                  <a:pt x="14364" y="57910"/>
                  <a:pt x="20031" y="51653"/>
                </a:cubicBezTo>
                <a:cubicBezTo>
                  <a:pt x="21971" y="49445"/>
                  <a:pt x="23581" y="47427"/>
                  <a:pt x="24849" y="45561"/>
                </a:cubicBezTo>
                <a:cubicBezTo>
                  <a:pt x="26116" y="43695"/>
                  <a:pt x="27105" y="41855"/>
                  <a:pt x="27828" y="40040"/>
                </a:cubicBezTo>
                <a:cubicBezTo>
                  <a:pt x="28538" y="38226"/>
                  <a:pt x="29058" y="36360"/>
                  <a:pt x="29349" y="34456"/>
                </a:cubicBezTo>
                <a:cubicBezTo>
                  <a:pt x="29641" y="32553"/>
                  <a:pt x="29793" y="30458"/>
                  <a:pt x="29793" y="28174"/>
                </a:cubicBezTo>
                <a:lnTo>
                  <a:pt x="29793" y="0"/>
                </a:lnTo>
                <a:lnTo>
                  <a:pt x="42471" y="0"/>
                </a:lnTo>
                <a:lnTo>
                  <a:pt x="42471" y="28174"/>
                </a:lnTo>
                <a:cubicBezTo>
                  <a:pt x="42471" y="30712"/>
                  <a:pt x="42636" y="32971"/>
                  <a:pt x="42978" y="34964"/>
                </a:cubicBezTo>
                <a:cubicBezTo>
                  <a:pt x="43321" y="36956"/>
                  <a:pt x="43866" y="38860"/>
                  <a:pt x="44626" y="40675"/>
                </a:cubicBezTo>
                <a:cubicBezTo>
                  <a:pt x="45387" y="42490"/>
                  <a:pt x="46414" y="44318"/>
                  <a:pt x="47733" y="46132"/>
                </a:cubicBezTo>
                <a:cubicBezTo>
                  <a:pt x="49038" y="47947"/>
                  <a:pt x="50674" y="49914"/>
                  <a:pt x="52614" y="52034"/>
                </a:cubicBezTo>
                <a:cubicBezTo>
                  <a:pt x="55314" y="54991"/>
                  <a:pt x="58141" y="57897"/>
                  <a:pt x="61108" y="60728"/>
                </a:cubicBezTo>
                <a:cubicBezTo>
                  <a:pt x="64062" y="63558"/>
                  <a:pt x="67447" y="66667"/>
                  <a:pt x="71251" y="70056"/>
                </a:cubicBezTo>
                <a:lnTo>
                  <a:pt x="63137" y="78685"/>
                </a:lnTo>
                <a:cubicBezTo>
                  <a:pt x="58737" y="74624"/>
                  <a:pt x="55035" y="71096"/>
                  <a:pt x="52043" y="68088"/>
                </a:cubicBezTo>
                <a:cubicBezTo>
                  <a:pt x="49038" y="65081"/>
                  <a:pt x="46313" y="62276"/>
                  <a:pt x="43866" y="59649"/>
                </a:cubicBezTo>
                <a:cubicBezTo>
                  <a:pt x="42091" y="57694"/>
                  <a:pt x="40506" y="55879"/>
                  <a:pt x="39111" y="54192"/>
                </a:cubicBezTo>
                <a:cubicBezTo>
                  <a:pt x="37717" y="52503"/>
                  <a:pt x="36766" y="51018"/>
                  <a:pt x="36259" y="49749"/>
                </a:cubicBezTo>
                <a:lnTo>
                  <a:pt x="36132" y="4974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62982" y="8252494"/>
            <a:ext cx="67828" cy="63583"/>
          </a:xfrm>
          <a:custGeom>
            <a:avLst/>
            <a:gdLst>
              <a:gd name="connsiteX0" fmla="*/ 35245 w 67828"/>
              <a:gd name="connsiteY0" fmla="*/ 38582 h 63583"/>
              <a:gd name="connsiteX1" fmla="*/ 32139 w 67828"/>
              <a:gd name="connsiteY1" fmla="*/ 43023 h 63583"/>
              <a:gd name="connsiteX2" fmla="*/ 26750 w 67828"/>
              <a:gd name="connsiteY2" fmla="*/ 48481 h 63583"/>
              <a:gd name="connsiteX3" fmla="*/ 17685 w 67828"/>
              <a:gd name="connsiteY3" fmla="*/ 56033 h 63583"/>
              <a:gd name="connsiteX4" fmla="*/ 7353 w 67828"/>
              <a:gd name="connsiteY4" fmla="*/ 63583 h 63583"/>
              <a:gd name="connsiteX5" fmla="*/ 0 w 67828"/>
              <a:gd name="connsiteY5" fmla="*/ 54573 h 63583"/>
              <a:gd name="connsiteX6" fmla="*/ 11537 w 67828"/>
              <a:gd name="connsiteY6" fmla="*/ 46070 h 63583"/>
              <a:gd name="connsiteX7" fmla="*/ 20285 w 67828"/>
              <a:gd name="connsiteY7" fmla="*/ 38709 h 63583"/>
              <a:gd name="connsiteX8" fmla="*/ 24151 w 67828"/>
              <a:gd name="connsiteY8" fmla="*/ 34394 h 63583"/>
              <a:gd name="connsiteX9" fmla="*/ 26687 w 67828"/>
              <a:gd name="connsiteY9" fmla="*/ 29888 h 63583"/>
              <a:gd name="connsiteX10" fmla="*/ 28082 w 67828"/>
              <a:gd name="connsiteY10" fmla="*/ 24748 h 63583"/>
              <a:gd name="connsiteX11" fmla="*/ 28525 w 67828"/>
              <a:gd name="connsiteY11" fmla="*/ 18529 h 63583"/>
              <a:gd name="connsiteX12" fmla="*/ 28525 w 67828"/>
              <a:gd name="connsiteY12" fmla="*/ 10787 h 63583"/>
              <a:gd name="connsiteX13" fmla="*/ 3930 w 67828"/>
              <a:gd name="connsiteY13" fmla="*/ 10787 h 63583"/>
              <a:gd name="connsiteX14" fmla="*/ 3930 w 67828"/>
              <a:gd name="connsiteY14" fmla="*/ 0 h 63583"/>
              <a:gd name="connsiteX15" fmla="*/ 64278 w 67828"/>
              <a:gd name="connsiteY15" fmla="*/ 0 h 63583"/>
              <a:gd name="connsiteX16" fmla="*/ 64278 w 67828"/>
              <a:gd name="connsiteY16" fmla="*/ 10787 h 63583"/>
              <a:gd name="connsiteX17" fmla="*/ 41203 w 67828"/>
              <a:gd name="connsiteY17" fmla="*/ 10787 h 63583"/>
              <a:gd name="connsiteX18" fmla="*/ 41203 w 67828"/>
              <a:gd name="connsiteY18" fmla="*/ 18022 h 63583"/>
              <a:gd name="connsiteX19" fmla="*/ 42471 w 67828"/>
              <a:gd name="connsiteY19" fmla="*/ 28111 h 63583"/>
              <a:gd name="connsiteX20" fmla="*/ 47796 w 67828"/>
              <a:gd name="connsiteY20" fmla="*/ 35662 h 63583"/>
              <a:gd name="connsiteX21" fmla="*/ 57305 w 67828"/>
              <a:gd name="connsiteY21" fmla="*/ 43405 h 63583"/>
              <a:gd name="connsiteX22" fmla="*/ 67828 w 67828"/>
              <a:gd name="connsiteY22" fmla="*/ 50765 h 63583"/>
              <a:gd name="connsiteX23" fmla="*/ 60728 w 67828"/>
              <a:gd name="connsiteY23" fmla="*/ 59903 h 63583"/>
              <a:gd name="connsiteX24" fmla="*/ 51473 w 67828"/>
              <a:gd name="connsiteY24" fmla="*/ 53177 h 63583"/>
              <a:gd name="connsiteX25" fmla="*/ 42598 w 67828"/>
              <a:gd name="connsiteY25" fmla="*/ 46070 h 63583"/>
              <a:gd name="connsiteX26" fmla="*/ 37844 w 67828"/>
              <a:gd name="connsiteY26" fmla="*/ 41818 h 63583"/>
              <a:gd name="connsiteX27" fmla="*/ 35372 w 67828"/>
              <a:gd name="connsiteY27" fmla="*/ 38582 h 63583"/>
              <a:gd name="connsiteX28" fmla="*/ 35245 w 67828"/>
              <a:gd name="connsiteY28" fmla="*/ 38582 h 63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7828" h="63583">
                <a:moveTo>
                  <a:pt x="35245" y="38582"/>
                </a:moveTo>
                <a:cubicBezTo>
                  <a:pt x="34814" y="39673"/>
                  <a:pt x="33787" y="41171"/>
                  <a:pt x="32139" y="43023"/>
                </a:cubicBezTo>
                <a:cubicBezTo>
                  <a:pt x="30490" y="44889"/>
                  <a:pt x="28690" y="46704"/>
                  <a:pt x="26750" y="48481"/>
                </a:cubicBezTo>
                <a:cubicBezTo>
                  <a:pt x="24050" y="50931"/>
                  <a:pt x="21020" y="53456"/>
                  <a:pt x="17685" y="56033"/>
                </a:cubicBezTo>
                <a:cubicBezTo>
                  <a:pt x="14351" y="58622"/>
                  <a:pt x="10903" y="61134"/>
                  <a:pt x="7353" y="63583"/>
                </a:cubicBezTo>
                <a:lnTo>
                  <a:pt x="0" y="54573"/>
                </a:lnTo>
                <a:cubicBezTo>
                  <a:pt x="4057" y="51692"/>
                  <a:pt x="7898" y="48862"/>
                  <a:pt x="11537" y="46070"/>
                </a:cubicBezTo>
                <a:cubicBezTo>
                  <a:pt x="15175" y="43277"/>
                  <a:pt x="18078" y="40828"/>
                  <a:pt x="20285" y="38709"/>
                </a:cubicBezTo>
                <a:cubicBezTo>
                  <a:pt x="21806" y="37274"/>
                  <a:pt x="23099" y="35828"/>
                  <a:pt x="24151" y="34394"/>
                </a:cubicBezTo>
                <a:cubicBezTo>
                  <a:pt x="25204" y="32960"/>
                  <a:pt x="26053" y="31462"/>
                  <a:pt x="26687" y="29888"/>
                </a:cubicBezTo>
                <a:cubicBezTo>
                  <a:pt x="27321" y="28327"/>
                  <a:pt x="27790" y="26613"/>
                  <a:pt x="28082" y="24748"/>
                </a:cubicBezTo>
                <a:cubicBezTo>
                  <a:pt x="28373" y="22883"/>
                  <a:pt x="28525" y="20814"/>
                  <a:pt x="28525" y="18529"/>
                </a:cubicBezTo>
                <a:lnTo>
                  <a:pt x="28525" y="10787"/>
                </a:lnTo>
                <a:lnTo>
                  <a:pt x="3930" y="10787"/>
                </a:lnTo>
                <a:lnTo>
                  <a:pt x="3930" y="0"/>
                </a:lnTo>
                <a:lnTo>
                  <a:pt x="64278" y="0"/>
                </a:lnTo>
                <a:lnTo>
                  <a:pt x="64278" y="10787"/>
                </a:lnTo>
                <a:lnTo>
                  <a:pt x="41203" y="10787"/>
                </a:lnTo>
                <a:lnTo>
                  <a:pt x="41203" y="18022"/>
                </a:lnTo>
                <a:cubicBezTo>
                  <a:pt x="41203" y="22083"/>
                  <a:pt x="41622" y="25446"/>
                  <a:pt x="42471" y="28111"/>
                </a:cubicBezTo>
                <a:cubicBezTo>
                  <a:pt x="43321" y="30777"/>
                  <a:pt x="45083" y="33302"/>
                  <a:pt x="47796" y="35662"/>
                </a:cubicBezTo>
                <a:cubicBezTo>
                  <a:pt x="50839" y="38366"/>
                  <a:pt x="54008" y="40955"/>
                  <a:pt x="57305" y="43405"/>
                </a:cubicBezTo>
                <a:cubicBezTo>
                  <a:pt x="60601" y="45853"/>
                  <a:pt x="64100" y="48316"/>
                  <a:pt x="67828" y="50765"/>
                </a:cubicBezTo>
                <a:lnTo>
                  <a:pt x="60728" y="59903"/>
                </a:lnTo>
                <a:cubicBezTo>
                  <a:pt x="57431" y="57618"/>
                  <a:pt x="54338" y="55372"/>
                  <a:pt x="51473" y="53177"/>
                </a:cubicBezTo>
                <a:cubicBezTo>
                  <a:pt x="48595" y="50981"/>
                  <a:pt x="45641" y="48607"/>
                  <a:pt x="42598" y="46070"/>
                </a:cubicBezTo>
                <a:cubicBezTo>
                  <a:pt x="40658" y="44457"/>
                  <a:pt x="39073" y="43049"/>
                  <a:pt x="37844" y="41818"/>
                </a:cubicBezTo>
                <a:cubicBezTo>
                  <a:pt x="36614" y="40587"/>
                  <a:pt x="35790" y="39508"/>
                  <a:pt x="35372" y="38582"/>
                </a:cubicBezTo>
                <a:lnTo>
                  <a:pt x="35245" y="38582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23009" y="8248940"/>
            <a:ext cx="107257" cy="67264"/>
          </a:xfrm>
          <a:custGeom>
            <a:avLst/>
            <a:gdLst>
              <a:gd name="connsiteX0" fmla="*/ 90141 w 107257"/>
              <a:gd name="connsiteY0" fmla="*/ 28809 h 67264"/>
              <a:gd name="connsiteX1" fmla="*/ 28018 w 107257"/>
              <a:gd name="connsiteY1" fmla="*/ 28809 h 67264"/>
              <a:gd name="connsiteX2" fmla="*/ 28018 w 107257"/>
              <a:gd name="connsiteY2" fmla="*/ 37312 h 67264"/>
              <a:gd name="connsiteX3" fmla="*/ 91536 w 107257"/>
              <a:gd name="connsiteY3" fmla="*/ 37312 h 67264"/>
              <a:gd name="connsiteX4" fmla="*/ 91536 w 107257"/>
              <a:gd name="connsiteY4" fmla="*/ 47592 h 67264"/>
              <a:gd name="connsiteX5" fmla="*/ 59840 w 107257"/>
              <a:gd name="connsiteY5" fmla="*/ 47592 h 67264"/>
              <a:gd name="connsiteX6" fmla="*/ 59840 w 107257"/>
              <a:gd name="connsiteY6" fmla="*/ 56856 h 67264"/>
              <a:gd name="connsiteX7" fmla="*/ 107257 w 107257"/>
              <a:gd name="connsiteY7" fmla="*/ 56856 h 67264"/>
              <a:gd name="connsiteX8" fmla="*/ 107257 w 107257"/>
              <a:gd name="connsiteY8" fmla="*/ 67264 h 67264"/>
              <a:gd name="connsiteX9" fmla="*/ 0 w 107257"/>
              <a:gd name="connsiteY9" fmla="*/ 67264 h 67264"/>
              <a:gd name="connsiteX10" fmla="*/ 0 w 107257"/>
              <a:gd name="connsiteY10" fmla="*/ 56856 h 67264"/>
              <a:gd name="connsiteX11" fmla="*/ 47162 w 107257"/>
              <a:gd name="connsiteY11" fmla="*/ 56856 h 67264"/>
              <a:gd name="connsiteX12" fmla="*/ 47162 w 107257"/>
              <a:gd name="connsiteY12" fmla="*/ 47592 h 67264"/>
              <a:gd name="connsiteX13" fmla="*/ 15720 w 107257"/>
              <a:gd name="connsiteY13" fmla="*/ 47592 h 67264"/>
              <a:gd name="connsiteX14" fmla="*/ 15720 w 107257"/>
              <a:gd name="connsiteY14" fmla="*/ 0 h 67264"/>
              <a:gd name="connsiteX15" fmla="*/ 90775 w 107257"/>
              <a:gd name="connsiteY15" fmla="*/ 0 h 67264"/>
              <a:gd name="connsiteX16" fmla="*/ 90775 w 107257"/>
              <a:gd name="connsiteY16" fmla="*/ 10279 h 67264"/>
              <a:gd name="connsiteX17" fmla="*/ 28018 w 107257"/>
              <a:gd name="connsiteY17" fmla="*/ 10279 h 67264"/>
              <a:gd name="connsiteX18" fmla="*/ 28018 w 107257"/>
              <a:gd name="connsiteY18" fmla="*/ 18656 h 67264"/>
              <a:gd name="connsiteX19" fmla="*/ 90141 w 107257"/>
              <a:gd name="connsiteY19" fmla="*/ 18656 h 67264"/>
              <a:gd name="connsiteX20" fmla="*/ 90141 w 107257"/>
              <a:gd name="connsiteY20" fmla="*/ 28809 h 6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7257" h="67264">
                <a:moveTo>
                  <a:pt x="90141" y="28809"/>
                </a:moveTo>
                <a:lnTo>
                  <a:pt x="28018" y="28809"/>
                </a:lnTo>
                <a:lnTo>
                  <a:pt x="28018" y="37312"/>
                </a:lnTo>
                <a:lnTo>
                  <a:pt x="91536" y="37312"/>
                </a:lnTo>
                <a:lnTo>
                  <a:pt x="91536" y="47592"/>
                </a:lnTo>
                <a:lnTo>
                  <a:pt x="59840" y="47592"/>
                </a:lnTo>
                <a:lnTo>
                  <a:pt x="59840" y="56856"/>
                </a:lnTo>
                <a:lnTo>
                  <a:pt x="107257" y="56856"/>
                </a:lnTo>
                <a:lnTo>
                  <a:pt x="107257" y="67264"/>
                </a:lnTo>
                <a:lnTo>
                  <a:pt x="0" y="67264"/>
                </a:lnTo>
                <a:lnTo>
                  <a:pt x="0" y="56856"/>
                </a:lnTo>
                <a:lnTo>
                  <a:pt x="47162" y="56856"/>
                </a:lnTo>
                <a:lnTo>
                  <a:pt x="47162" y="47592"/>
                </a:lnTo>
                <a:lnTo>
                  <a:pt x="15720" y="47592"/>
                </a:lnTo>
                <a:lnTo>
                  <a:pt x="15720" y="0"/>
                </a:lnTo>
                <a:lnTo>
                  <a:pt x="90775" y="0"/>
                </a:lnTo>
                <a:lnTo>
                  <a:pt x="90775" y="10279"/>
                </a:lnTo>
                <a:lnTo>
                  <a:pt x="28018" y="10279"/>
                </a:lnTo>
                <a:lnTo>
                  <a:pt x="28018" y="18656"/>
                </a:lnTo>
                <a:lnTo>
                  <a:pt x="90141" y="18656"/>
                </a:lnTo>
                <a:lnTo>
                  <a:pt x="90141" y="2880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35369" y="8252242"/>
            <a:ext cx="54388" cy="61934"/>
          </a:xfrm>
          <a:custGeom>
            <a:avLst/>
            <a:gdLst>
              <a:gd name="connsiteX0" fmla="*/ 42091 w 54388"/>
              <a:gd name="connsiteY0" fmla="*/ 10660 h 61934"/>
              <a:gd name="connsiteX1" fmla="*/ 4817 w 54388"/>
              <a:gd name="connsiteY1" fmla="*/ 10660 h 61934"/>
              <a:gd name="connsiteX2" fmla="*/ 4817 w 54388"/>
              <a:gd name="connsiteY2" fmla="*/ 0 h 61934"/>
              <a:gd name="connsiteX3" fmla="*/ 54388 w 54388"/>
              <a:gd name="connsiteY3" fmla="*/ 0 h 61934"/>
              <a:gd name="connsiteX4" fmla="*/ 54388 w 54388"/>
              <a:gd name="connsiteY4" fmla="*/ 18402 h 61934"/>
              <a:gd name="connsiteX5" fmla="*/ 52297 w 54388"/>
              <a:gd name="connsiteY5" fmla="*/ 30967 h 61934"/>
              <a:gd name="connsiteX6" fmla="*/ 44690 w 54388"/>
              <a:gd name="connsiteY6" fmla="*/ 41056 h 61934"/>
              <a:gd name="connsiteX7" fmla="*/ 29540 w 54388"/>
              <a:gd name="connsiteY7" fmla="*/ 50702 h 61934"/>
              <a:gd name="connsiteX8" fmla="*/ 4944 w 54388"/>
              <a:gd name="connsiteY8" fmla="*/ 61934 h 61934"/>
              <a:gd name="connsiteX9" fmla="*/ 0 w 54388"/>
              <a:gd name="connsiteY9" fmla="*/ 51907 h 61934"/>
              <a:gd name="connsiteX10" fmla="*/ 21425 w 54388"/>
              <a:gd name="connsiteY10" fmla="*/ 42262 h 61934"/>
              <a:gd name="connsiteX11" fmla="*/ 34230 w 54388"/>
              <a:gd name="connsiteY11" fmla="*/ 34266 h 61934"/>
              <a:gd name="connsiteX12" fmla="*/ 40443 w 54388"/>
              <a:gd name="connsiteY12" fmla="*/ 26525 h 61934"/>
              <a:gd name="connsiteX13" fmla="*/ 42091 w 54388"/>
              <a:gd name="connsiteY13" fmla="*/ 17514 h 61934"/>
              <a:gd name="connsiteX14" fmla="*/ 42091 w 54388"/>
              <a:gd name="connsiteY14" fmla="*/ 10660 h 61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4388" h="61934">
                <a:moveTo>
                  <a:pt x="42091" y="10660"/>
                </a:moveTo>
                <a:lnTo>
                  <a:pt x="4817" y="10660"/>
                </a:lnTo>
                <a:lnTo>
                  <a:pt x="4817" y="0"/>
                </a:lnTo>
                <a:lnTo>
                  <a:pt x="54388" y="0"/>
                </a:lnTo>
                <a:lnTo>
                  <a:pt x="54388" y="18402"/>
                </a:lnTo>
                <a:cubicBezTo>
                  <a:pt x="54388" y="23225"/>
                  <a:pt x="53691" y="27413"/>
                  <a:pt x="52297" y="30967"/>
                </a:cubicBezTo>
                <a:cubicBezTo>
                  <a:pt x="50902" y="34520"/>
                  <a:pt x="48366" y="37883"/>
                  <a:pt x="44690" y="41056"/>
                </a:cubicBezTo>
                <a:cubicBezTo>
                  <a:pt x="41013" y="44229"/>
                  <a:pt x="35967" y="47440"/>
                  <a:pt x="29540" y="50702"/>
                </a:cubicBezTo>
                <a:cubicBezTo>
                  <a:pt x="23124" y="53964"/>
                  <a:pt x="14921" y="57708"/>
                  <a:pt x="4944" y="61934"/>
                </a:cubicBezTo>
                <a:lnTo>
                  <a:pt x="0" y="51907"/>
                </a:lnTo>
                <a:cubicBezTo>
                  <a:pt x="8798" y="48265"/>
                  <a:pt x="15936" y="45054"/>
                  <a:pt x="21425" y="42262"/>
                </a:cubicBezTo>
                <a:cubicBezTo>
                  <a:pt x="26915" y="39470"/>
                  <a:pt x="31188" y="36805"/>
                  <a:pt x="34230" y="34266"/>
                </a:cubicBezTo>
                <a:cubicBezTo>
                  <a:pt x="37273" y="31728"/>
                  <a:pt x="39340" y="29152"/>
                  <a:pt x="40443" y="26525"/>
                </a:cubicBezTo>
                <a:cubicBezTo>
                  <a:pt x="41545" y="23897"/>
                  <a:pt x="42091" y="20890"/>
                  <a:pt x="42091" y="17514"/>
                </a:cubicBezTo>
                <a:lnTo>
                  <a:pt x="42091" y="1066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2137" y="8245009"/>
            <a:ext cx="12424" cy="64979"/>
          </a:xfrm>
          <a:custGeom>
            <a:avLst/>
            <a:gdLst>
              <a:gd name="connsiteX0" fmla="*/ 6212 w 12424"/>
              <a:gd name="connsiteY0" fmla="*/ 0 h 64979"/>
              <a:gd name="connsiteX1" fmla="*/ 6212 w 12424"/>
              <a:gd name="connsiteY1" fmla="*/ 64979 h 64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24" h="64979">
                <a:moveTo>
                  <a:pt x="6212" y="0"/>
                </a:moveTo>
                <a:lnTo>
                  <a:pt x="6212" y="64979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67986" y="8314304"/>
            <a:ext cx="79998" cy="48480"/>
          </a:xfrm>
          <a:custGeom>
            <a:avLst/>
            <a:gdLst>
              <a:gd name="connsiteX0" fmla="*/ 633 w 79998"/>
              <a:gd name="connsiteY0" fmla="*/ 48480 h 48480"/>
              <a:gd name="connsiteX1" fmla="*/ 633 w 79998"/>
              <a:gd name="connsiteY1" fmla="*/ 18909 h 48480"/>
              <a:gd name="connsiteX2" fmla="*/ 64278 w 79998"/>
              <a:gd name="connsiteY2" fmla="*/ 18909 h 48480"/>
              <a:gd name="connsiteX3" fmla="*/ 64278 w 79998"/>
              <a:gd name="connsiteY3" fmla="*/ 10406 h 48480"/>
              <a:gd name="connsiteX4" fmla="*/ 0 w 79998"/>
              <a:gd name="connsiteY4" fmla="*/ 10406 h 48480"/>
              <a:gd name="connsiteX5" fmla="*/ 0 w 79998"/>
              <a:gd name="connsiteY5" fmla="*/ 0 h 48480"/>
              <a:gd name="connsiteX6" fmla="*/ 76575 w 79998"/>
              <a:gd name="connsiteY6" fmla="*/ 0 h 48480"/>
              <a:gd name="connsiteX7" fmla="*/ 76575 w 79998"/>
              <a:gd name="connsiteY7" fmla="*/ 29062 h 48480"/>
              <a:gd name="connsiteX8" fmla="*/ 12424 w 79998"/>
              <a:gd name="connsiteY8" fmla="*/ 29062 h 48480"/>
              <a:gd name="connsiteX9" fmla="*/ 12424 w 79998"/>
              <a:gd name="connsiteY9" fmla="*/ 38073 h 48480"/>
              <a:gd name="connsiteX10" fmla="*/ 79998 w 79998"/>
              <a:gd name="connsiteY10" fmla="*/ 38073 h 48480"/>
              <a:gd name="connsiteX11" fmla="*/ 79998 w 79998"/>
              <a:gd name="connsiteY11" fmla="*/ 48480 h 48480"/>
              <a:gd name="connsiteX12" fmla="*/ 633 w 79998"/>
              <a:gd name="connsiteY12" fmla="*/ 48480 h 48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9998" h="48480">
                <a:moveTo>
                  <a:pt x="633" y="48480"/>
                </a:moveTo>
                <a:lnTo>
                  <a:pt x="633" y="18909"/>
                </a:lnTo>
                <a:lnTo>
                  <a:pt x="64278" y="18909"/>
                </a:lnTo>
                <a:lnTo>
                  <a:pt x="64278" y="10406"/>
                </a:lnTo>
                <a:lnTo>
                  <a:pt x="0" y="10406"/>
                </a:lnTo>
                <a:lnTo>
                  <a:pt x="0" y="0"/>
                </a:lnTo>
                <a:lnTo>
                  <a:pt x="76575" y="0"/>
                </a:lnTo>
                <a:lnTo>
                  <a:pt x="76575" y="29062"/>
                </a:lnTo>
                <a:lnTo>
                  <a:pt x="12424" y="29062"/>
                </a:lnTo>
                <a:lnTo>
                  <a:pt x="12424" y="38073"/>
                </a:lnTo>
                <a:lnTo>
                  <a:pt x="79998" y="38073"/>
                </a:lnTo>
                <a:lnTo>
                  <a:pt x="79998" y="48480"/>
                </a:lnTo>
                <a:lnTo>
                  <a:pt x="633" y="4848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49729" y="8248943"/>
            <a:ext cx="75561" cy="56857"/>
          </a:xfrm>
          <a:custGeom>
            <a:avLst/>
            <a:gdLst>
              <a:gd name="connsiteX0" fmla="*/ 65039 w 75561"/>
              <a:gd name="connsiteY0" fmla="*/ 25129 h 56857"/>
              <a:gd name="connsiteX1" fmla="*/ 65039 w 75561"/>
              <a:gd name="connsiteY1" fmla="*/ 35282 h 56857"/>
              <a:gd name="connsiteX2" fmla="*/ 42852 w 75561"/>
              <a:gd name="connsiteY2" fmla="*/ 35282 h 56857"/>
              <a:gd name="connsiteX3" fmla="*/ 42852 w 75561"/>
              <a:gd name="connsiteY3" fmla="*/ 46323 h 56857"/>
              <a:gd name="connsiteX4" fmla="*/ 58573 w 75561"/>
              <a:gd name="connsiteY4" fmla="*/ 45498 h 56857"/>
              <a:gd name="connsiteX5" fmla="*/ 74674 w 75561"/>
              <a:gd name="connsiteY5" fmla="*/ 44039 h 56857"/>
              <a:gd name="connsiteX6" fmla="*/ 75561 w 75561"/>
              <a:gd name="connsiteY6" fmla="*/ 53685 h 56857"/>
              <a:gd name="connsiteX7" fmla="*/ 57495 w 75561"/>
              <a:gd name="connsiteY7" fmla="*/ 55207 h 56857"/>
              <a:gd name="connsiteX8" fmla="*/ 39555 w 75561"/>
              <a:gd name="connsiteY8" fmla="*/ 56222 h 56857"/>
              <a:gd name="connsiteX9" fmla="*/ 20728 w 75561"/>
              <a:gd name="connsiteY9" fmla="*/ 56730 h 56857"/>
              <a:gd name="connsiteX10" fmla="*/ 0 w 75561"/>
              <a:gd name="connsiteY10" fmla="*/ 56857 h 56857"/>
              <a:gd name="connsiteX11" fmla="*/ 0 w 75561"/>
              <a:gd name="connsiteY11" fmla="*/ 46704 h 56857"/>
              <a:gd name="connsiteX12" fmla="*/ 15847 w 75561"/>
              <a:gd name="connsiteY12" fmla="*/ 46831 h 56857"/>
              <a:gd name="connsiteX13" fmla="*/ 30427 w 75561"/>
              <a:gd name="connsiteY13" fmla="*/ 46577 h 56857"/>
              <a:gd name="connsiteX14" fmla="*/ 30427 w 75561"/>
              <a:gd name="connsiteY14" fmla="*/ 35282 h 56857"/>
              <a:gd name="connsiteX15" fmla="*/ 8748 w 75561"/>
              <a:gd name="connsiteY15" fmla="*/ 35282 h 56857"/>
              <a:gd name="connsiteX16" fmla="*/ 8748 w 75561"/>
              <a:gd name="connsiteY16" fmla="*/ 0 h 56857"/>
              <a:gd name="connsiteX17" fmla="*/ 64658 w 75561"/>
              <a:gd name="connsiteY17" fmla="*/ 0 h 56857"/>
              <a:gd name="connsiteX18" fmla="*/ 64658 w 75561"/>
              <a:gd name="connsiteY18" fmla="*/ 10153 h 56857"/>
              <a:gd name="connsiteX19" fmla="*/ 20538 w 75561"/>
              <a:gd name="connsiteY19" fmla="*/ 10153 h 56857"/>
              <a:gd name="connsiteX20" fmla="*/ 20538 w 75561"/>
              <a:gd name="connsiteY20" fmla="*/ 25129 h 56857"/>
              <a:gd name="connsiteX21" fmla="*/ 65039 w 75561"/>
              <a:gd name="connsiteY21" fmla="*/ 25129 h 56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5561" h="56857">
                <a:moveTo>
                  <a:pt x="65039" y="25129"/>
                </a:moveTo>
                <a:lnTo>
                  <a:pt x="65039" y="35282"/>
                </a:lnTo>
                <a:lnTo>
                  <a:pt x="42852" y="35282"/>
                </a:lnTo>
                <a:lnTo>
                  <a:pt x="42852" y="46323"/>
                </a:lnTo>
                <a:cubicBezTo>
                  <a:pt x="48176" y="46158"/>
                  <a:pt x="53413" y="45879"/>
                  <a:pt x="58573" y="45498"/>
                </a:cubicBezTo>
                <a:cubicBezTo>
                  <a:pt x="63720" y="45118"/>
                  <a:pt x="69095" y="44636"/>
                  <a:pt x="74674" y="44039"/>
                </a:cubicBezTo>
                <a:lnTo>
                  <a:pt x="75561" y="53685"/>
                </a:lnTo>
                <a:cubicBezTo>
                  <a:pt x="69388" y="54268"/>
                  <a:pt x="63365" y="54776"/>
                  <a:pt x="57495" y="55207"/>
                </a:cubicBezTo>
                <a:cubicBezTo>
                  <a:pt x="51613" y="55626"/>
                  <a:pt x="45641" y="55969"/>
                  <a:pt x="39555" y="56222"/>
                </a:cubicBezTo>
                <a:cubicBezTo>
                  <a:pt x="33470" y="56477"/>
                  <a:pt x="27194" y="56641"/>
                  <a:pt x="20728" y="56730"/>
                </a:cubicBezTo>
                <a:cubicBezTo>
                  <a:pt x="14263" y="56819"/>
                  <a:pt x="7353" y="56857"/>
                  <a:pt x="0" y="56857"/>
                </a:cubicBezTo>
                <a:lnTo>
                  <a:pt x="0" y="46704"/>
                </a:lnTo>
                <a:cubicBezTo>
                  <a:pt x="5578" y="46793"/>
                  <a:pt x="10865" y="46831"/>
                  <a:pt x="15847" y="46831"/>
                </a:cubicBezTo>
                <a:cubicBezTo>
                  <a:pt x="20830" y="46831"/>
                  <a:pt x="25686" y="46742"/>
                  <a:pt x="30427" y="46577"/>
                </a:cubicBezTo>
                <a:lnTo>
                  <a:pt x="30427" y="35282"/>
                </a:lnTo>
                <a:lnTo>
                  <a:pt x="8748" y="35282"/>
                </a:lnTo>
                <a:lnTo>
                  <a:pt x="8748" y="0"/>
                </a:lnTo>
                <a:lnTo>
                  <a:pt x="64658" y="0"/>
                </a:lnTo>
                <a:lnTo>
                  <a:pt x="64658" y="10153"/>
                </a:lnTo>
                <a:lnTo>
                  <a:pt x="20538" y="10153"/>
                </a:lnTo>
                <a:lnTo>
                  <a:pt x="20538" y="25129"/>
                </a:lnTo>
                <a:lnTo>
                  <a:pt x="65039" y="25129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01490" y="8249068"/>
            <a:ext cx="92043" cy="51907"/>
          </a:xfrm>
          <a:custGeom>
            <a:avLst/>
            <a:gdLst>
              <a:gd name="connsiteX0" fmla="*/ 60221 w 92043"/>
              <a:gd name="connsiteY0" fmla="*/ 39851 h 51907"/>
              <a:gd name="connsiteX1" fmla="*/ 50649 w 92043"/>
              <a:gd name="connsiteY1" fmla="*/ 34266 h 51907"/>
              <a:gd name="connsiteX2" fmla="*/ 46148 w 92043"/>
              <a:gd name="connsiteY2" fmla="*/ 29698 h 51907"/>
              <a:gd name="connsiteX3" fmla="*/ 46021 w 92043"/>
              <a:gd name="connsiteY3" fmla="*/ 29698 h 51907"/>
              <a:gd name="connsiteX4" fmla="*/ 41584 w 92043"/>
              <a:gd name="connsiteY4" fmla="*/ 34330 h 51907"/>
              <a:gd name="connsiteX5" fmla="*/ 31948 w 92043"/>
              <a:gd name="connsiteY5" fmla="*/ 39978 h 51907"/>
              <a:gd name="connsiteX6" fmla="*/ 19777 w 92043"/>
              <a:gd name="connsiteY6" fmla="*/ 45689 h 51907"/>
              <a:gd name="connsiteX7" fmla="*/ 4944 w 92043"/>
              <a:gd name="connsiteY7" fmla="*/ 51907 h 51907"/>
              <a:gd name="connsiteX8" fmla="*/ 0 w 92043"/>
              <a:gd name="connsiteY8" fmla="*/ 41627 h 51907"/>
              <a:gd name="connsiteX9" fmla="*/ 14452 w 92043"/>
              <a:gd name="connsiteY9" fmla="*/ 35726 h 51907"/>
              <a:gd name="connsiteX10" fmla="*/ 27892 w 92043"/>
              <a:gd name="connsiteY10" fmla="*/ 29190 h 51907"/>
              <a:gd name="connsiteX11" fmla="*/ 33343 w 92043"/>
              <a:gd name="connsiteY11" fmla="*/ 25636 h 51907"/>
              <a:gd name="connsiteX12" fmla="*/ 37083 w 92043"/>
              <a:gd name="connsiteY12" fmla="*/ 21638 h 51907"/>
              <a:gd name="connsiteX13" fmla="*/ 39175 w 92043"/>
              <a:gd name="connsiteY13" fmla="*/ 16689 h 51907"/>
              <a:gd name="connsiteX14" fmla="*/ 39809 w 92043"/>
              <a:gd name="connsiteY14" fmla="*/ 10407 h 51907"/>
              <a:gd name="connsiteX15" fmla="*/ 39809 w 92043"/>
              <a:gd name="connsiteY15" fmla="*/ 0 h 51907"/>
              <a:gd name="connsiteX16" fmla="*/ 52360 w 92043"/>
              <a:gd name="connsiteY16" fmla="*/ 0 h 51907"/>
              <a:gd name="connsiteX17" fmla="*/ 52360 w 92043"/>
              <a:gd name="connsiteY17" fmla="*/ 10407 h 51907"/>
              <a:gd name="connsiteX18" fmla="*/ 52994 w 92043"/>
              <a:gd name="connsiteY18" fmla="*/ 16689 h 51907"/>
              <a:gd name="connsiteX19" fmla="*/ 55023 w 92043"/>
              <a:gd name="connsiteY19" fmla="*/ 21638 h 51907"/>
              <a:gd name="connsiteX20" fmla="*/ 58636 w 92043"/>
              <a:gd name="connsiteY20" fmla="*/ 25636 h 51907"/>
              <a:gd name="connsiteX21" fmla="*/ 64151 w 92043"/>
              <a:gd name="connsiteY21" fmla="*/ 29190 h 51907"/>
              <a:gd name="connsiteX22" fmla="*/ 77590 w 92043"/>
              <a:gd name="connsiteY22" fmla="*/ 35726 h 51907"/>
              <a:gd name="connsiteX23" fmla="*/ 92043 w 92043"/>
              <a:gd name="connsiteY23" fmla="*/ 41627 h 51907"/>
              <a:gd name="connsiteX24" fmla="*/ 87225 w 92043"/>
              <a:gd name="connsiteY24" fmla="*/ 51780 h 51907"/>
              <a:gd name="connsiteX25" fmla="*/ 72392 w 92043"/>
              <a:gd name="connsiteY25" fmla="*/ 45562 h 51907"/>
              <a:gd name="connsiteX26" fmla="*/ 60221 w 92043"/>
              <a:gd name="connsiteY26" fmla="*/ 39851 h 51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92043" h="51907">
                <a:moveTo>
                  <a:pt x="60221" y="39851"/>
                </a:moveTo>
                <a:cubicBezTo>
                  <a:pt x="55999" y="37731"/>
                  <a:pt x="52804" y="35878"/>
                  <a:pt x="50649" y="34266"/>
                </a:cubicBezTo>
                <a:cubicBezTo>
                  <a:pt x="48493" y="32655"/>
                  <a:pt x="46997" y="31132"/>
                  <a:pt x="46148" y="29698"/>
                </a:cubicBezTo>
                <a:lnTo>
                  <a:pt x="46021" y="29698"/>
                </a:lnTo>
                <a:cubicBezTo>
                  <a:pt x="45260" y="31132"/>
                  <a:pt x="43777" y="32680"/>
                  <a:pt x="41584" y="34330"/>
                </a:cubicBezTo>
                <a:cubicBezTo>
                  <a:pt x="39378" y="35979"/>
                  <a:pt x="36170" y="37858"/>
                  <a:pt x="31948" y="39978"/>
                </a:cubicBezTo>
                <a:cubicBezTo>
                  <a:pt x="28487" y="41665"/>
                  <a:pt x="24418" y="43569"/>
                  <a:pt x="19777" y="45689"/>
                </a:cubicBezTo>
                <a:cubicBezTo>
                  <a:pt x="15125" y="47795"/>
                  <a:pt x="10180" y="49877"/>
                  <a:pt x="4944" y="51907"/>
                </a:cubicBezTo>
                <a:lnTo>
                  <a:pt x="0" y="41627"/>
                </a:lnTo>
                <a:cubicBezTo>
                  <a:pt x="4729" y="39851"/>
                  <a:pt x="9546" y="37883"/>
                  <a:pt x="14452" y="35726"/>
                </a:cubicBezTo>
                <a:cubicBezTo>
                  <a:pt x="19346" y="33568"/>
                  <a:pt x="23834" y="31385"/>
                  <a:pt x="27892" y="29190"/>
                </a:cubicBezTo>
                <a:cubicBezTo>
                  <a:pt x="29996" y="27997"/>
                  <a:pt x="31822" y="26816"/>
                  <a:pt x="33343" y="25636"/>
                </a:cubicBezTo>
                <a:cubicBezTo>
                  <a:pt x="34864" y="24456"/>
                  <a:pt x="36107" y="23124"/>
                  <a:pt x="37083" y="21638"/>
                </a:cubicBezTo>
                <a:cubicBezTo>
                  <a:pt x="38046" y="20153"/>
                  <a:pt x="38756" y="18504"/>
                  <a:pt x="39175" y="16689"/>
                </a:cubicBezTo>
                <a:cubicBezTo>
                  <a:pt x="39593" y="14874"/>
                  <a:pt x="39809" y="12780"/>
                  <a:pt x="39809" y="10407"/>
                </a:cubicBezTo>
                <a:lnTo>
                  <a:pt x="39809" y="0"/>
                </a:lnTo>
                <a:lnTo>
                  <a:pt x="52360" y="0"/>
                </a:lnTo>
                <a:lnTo>
                  <a:pt x="52360" y="10407"/>
                </a:lnTo>
                <a:cubicBezTo>
                  <a:pt x="52360" y="12780"/>
                  <a:pt x="52563" y="14874"/>
                  <a:pt x="52994" y="16689"/>
                </a:cubicBezTo>
                <a:cubicBezTo>
                  <a:pt x="53413" y="18504"/>
                  <a:pt x="54097" y="20153"/>
                  <a:pt x="55023" y="21638"/>
                </a:cubicBezTo>
                <a:cubicBezTo>
                  <a:pt x="55948" y="23124"/>
                  <a:pt x="57153" y="24456"/>
                  <a:pt x="58636" y="25636"/>
                </a:cubicBezTo>
                <a:cubicBezTo>
                  <a:pt x="60107" y="26816"/>
                  <a:pt x="61945" y="27997"/>
                  <a:pt x="64151" y="29190"/>
                </a:cubicBezTo>
                <a:cubicBezTo>
                  <a:pt x="68208" y="31385"/>
                  <a:pt x="72683" y="33568"/>
                  <a:pt x="77590" y="35726"/>
                </a:cubicBezTo>
                <a:cubicBezTo>
                  <a:pt x="82483" y="37883"/>
                  <a:pt x="87301" y="39851"/>
                  <a:pt x="92043" y="41627"/>
                </a:cubicBezTo>
                <a:lnTo>
                  <a:pt x="87225" y="51780"/>
                </a:lnTo>
                <a:cubicBezTo>
                  <a:pt x="81976" y="49750"/>
                  <a:pt x="77032" y="47681"/>
                  <a:pt x="72392" y="45562"/>
                </a:cubicBezTo>
                <a:cubicBezTo>
                  <a:pt x="67739" y="43443"/>
                  <a:pt x="63682" y="41539"/>
                  <a:pt x="60221" y="39851"/>
                </a:cubicBez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94010" y="8311129"/>
            <a:ext cx="107257" cy="50893"/>
          </a:xfrm>
          <a:custGeom>
            <a:avLst/>
            <a:gdLst>
              <a:gd name="connsiteX0" fmla="*/ 47289 w 107257"/>
              <a:gd name="connsiteY0" fmla="*/ 50893 h 50893"/>
              <a:gd name="connsiteX1" fmla="*/ 47289 w 107257"/>
              <a:gd name="connsiteY1" fmla="*/ 10661 h 50893"/>
              <a:gd name="connsiteX2" fmla="*/ 0 w 107257"/>
              <a:gd name="connsiteY2" fmla="*/ 10661 h 50893"/>
              <a:gd name="connsiteX3" fmla="*/ 0 w 107257"/>
              <a:gd name="connsiteY3" fmla="*/ 0 h 50893"/>
              <a:gd name="connsiteX4" fmla="*/ 107257 w 107257"/>
              <a:gd name="connsiteY4" fmla="*/ 0 h 50893"/>
              <a:gd name="connsiteX5" fmla="*/ 107257 w 107257"/>
              <a:gd name="connsiteY5" fmla="*/ 10661 h 50893"/>
              <a:gd name="connsiteX6" fmla="*/ 59967 w 107257"/>
              <a:gd name="connsiteY6" fmla="*/ 10661 h 50893"/>
              <a:gd name="connsiteX7" fmla="*/ 59967 w 107257"/>
              <a:gd name="connsiteY7" fmla="*/ 50893 h 50893"/>
              <a:gd name="connsiteX8" fmla="*/ 47289 w 107257"/>
              <a:gd name="connsiteY8" fmla="*/ 50893 h 50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257" h="50893">
                <a:moveTo>
                  <a:pt x="47289" y="50893"/>
                </a:moveTo>
                <a:lnTo>
                  <a:pt x="47289" y="10661"/>
                </a:lnTo>
                <a:lnTo>
                  <a:pt x="0" y="10661"/>
                </a:lnTo>
                <a:lnTo>
                  <a:pt x="0" y="0"/>
                </a:lnTo>
                <a:lnTo>
                  <a:pt x="107257" y="0"/>
                </a:lnTo>
                <a:lnTo>
                  <a:pt x="107257" y="10661"/>
                </a:lnTo>
                <a:lnTo>
                  <a:pt x="59967" y="10661"/>
                </a:lnTo>
                <a:lnTo>
                  <a:pt x="59967" y="50893"/>
                </a:lnTo>
                <a:lnTo>
                  <a:pt x="47289" y="50893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64558" y="8246278"/>
            <a:ext cx="91155" cy="46070"/>
          </a:xfrm>
          <a:custGeom>
            <a:avLst/>
            <a:gdLst>
              <a:gd name="connsiteX0" fmla="*/ 86337 w 91155"/>
              <a:gd name="connsiteY0" fmla="*/ 46070 h 46070"/>
              <a:gd name="connsiteX1" fmla="*/ 73088 w 91155"/>
              <a:gd name="connsiteY1" fmla="*/ 40739 h 46070"/>
              <a:gd name="connsiteX2" fmla="*/ 61742 w 91155"/>
              <a:gd name="connsiteY2" fmla="*/ 35662 h 46070"/>
              <a:gd name="connsiteX3" fmla="*/ 49824 w 91155"/>
              <a:gd name="connsiteY3" fmla="*/ 29126 h 46070"/>
              <a:gd name="connsiteX4" fmla="*/ 45640 w 91155"/>
              <a:gd name="connsiteY4" fmla="*/ 24875 h 46070"/>
              <a:gd name="connsiteX5" fmla="*/ 45514 w 91155"/>
              <a:gd name="connsiteY5" fmla="*/ 24875 h 46070"/>
              <a:gd name="connsiteX6" fmla="*/ 41342 w 91155"/>
              <a:gd name="connsiteY6" fmla="*/ 29190 h 46070"/>
              <a:gd name="connsiteX7" fmla="*/ 29413 w 91155"/>
              <a:gd name="connsiteY7" fmla="*/ 35662 h 46070"/>
              <a:gd name="connsiteX8" fmla="*/ 18129 w 91155"/>
              <a:gd name="connsiteY8" fmla="*/ 40739 h 46070"/>
              <a:gd name="connsiteX9" fmla="*/ 4817 w 91155"/>
              <a:gd name="connsiteY9" fmla="*/ 46070 h 46070"/>
              <a:gd name="connsiteX10" fmla="*/ 0 w 91155"/>
              <a:gd name="connsiteY10" fmla="*/ 35790 h 46070"/>
              <a:gd name="connsiteX11" fmla="*/ 15986 w 91155"/>
              <a:gd name="connsiteY11" fmla="*/ 29507 h 46070"/>
              <a:gd name="connsiteX12" fmla="*/ 27511 w 91155"/>
              <a:gd name="connsiteY12" fmla="*/ 23986 h 46070"/>
              <a:gd name="connsiteX13" fmla="*/ 33165 w 91155"/>
              <a:gd name="connsiteY13" fmla="*/ 20559 h 46070"/>
              <a:gd name="connsiteX14" fmla="*/ 36766 w 91155"/>
              <a:gd name="connsiteY14" fmla="*/ 17070 h 46070"/>
              <a:gd name="connsiteX15" fmla="*/ 38731 w 91155"/>
              <a:gd name="connsiteY15" fmla="*/ 12945 h 46070"/>
              <a:gd name="connsiteX16" fmla="*/ 39301 w 91155"/>
              <a:gd name="connsiteY16" fmla="*/ 7360 h 46070"/>
              <a:gd name="connsiteX17" fmla="*/ 39301 w 91155"/>
              <a:gd name="connsiteY17" fmla="*/ 0 h 46070"/>
              <a:gd name="connsiteX18" fmla="*/ 51726 w 91155"/>
              <a:gd name="connsiteY18" fmla="*/ 0 h 46070"/>
              <a:gd name="connsiteX19" fmla="*/ 51726 w 91155"/>
              <a:gd name="connsiteY19" fmla="*/ 7360 h 46070"/>
              <a:gd name="connsiteX20" fmla="*/ 52296 w 91155"/>
              <a:gd name="connsiteY20" fmla="*/ 12945 h 46070"/>
              <a:gd name="connsiteX21" fmla="*/ 54198 w 91155"/>
              <a:gd name="connsiteY21" fmla="*/ 17133 h 46070"/>
              <a:gd name="connsiteX22" fmla="*/ 57811 w 91155"/>
              <a:gd name="connsiteY22" fmla="*/ 20623 h 46070"/>
              <a:gd name="connsiteX23" fmla="*/ 63530 w 91155"/>
              <a:gd name="connsiteY23" fmla="*/ 23986 h 46070"/>
              <a:gd name="connsiteX24" fmla="*/ 75371 w 91155"/>
              <a:gd name="connsiteY24" fmla="*/ 29507 h 46070"/>
              <a:gd name="connsiteX25" fmla="*/ 91155 w 91155"/>
              <a:gd name="connsiteY25" fmla="*/ 35790 h 46070"/>
              <a:gd name="connsiteX26" fmla="*/ 86337 w 91155"/>
              <a:gd name="connsiteY26" fmla="*/ 46070 h 46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91155" h="46070">
                <a:moveTo>
                  <a:pt x="86337" y="46070"/>
                </a:moveTo>
                <a:cubicBezTo>
                  <a:pt x="81862" y="44381"/>
                  <a:pt x="77450" y="42592"/>
                  <a:pt x="73088" y="40739"/>
                </a:cubicBezTo>
                <a:cubicBezTo>
                  <a:pt x="68740" y="38873"/>
                  <a:pt x="64961" y="37186"/>
                  <a:pt x="61742" y="35662"/>
                </a:cubicBezTo>
                <a:cubicBezTo>
                  <a:pt x="56163" y="32959"/>
                  <a:pt x="52195" y="30776"/>
                  <a:pt x="49824" y="29126"/>
                </a:cubicBezTo>
                <a:cubicBezTo>
                  <a:pt x="47454" y="27476"/>
                  <a:pt x="46071" y="26055"/>
                  <a:pt x="45640" y="24875"/>
                </a:cubicBezTo>
                <a:lnTo>
                  <a:pt x="45514" y="24875"/>
                </a:lnTo>
                <a:cubicBezTo>
                  <a:pt x="45096" y="26144"/>
                  <a:pt x="43701" y="27578"/>
                  <a:pt x="41342" y="29190"/>
                </a:cubicBezTo>
                <a:cubicBezTo>
                  <a:pt x="38972" y="30789"/>
                  <a:pt x="35004" y="32959"/>
                  <a:pt x="29413" y="35662"/>
                </a:cubicBezTo>
                <a:cubicBezTo>
                  <a:pt x="26205" y="37186"/>
                  <a:pt x="22440" y="38873"/>
                  <a:pt x="18129" y="40739"/>
                </a:cubicBezTo>
                <a:cubicBezTo>
                  <a:pt x="13818" y="42592"/>
                  <a:pt x="9394" y="44381"/>
                  <a:pt x="4817" y="46070"/>
                </a:cubicBezTo>
                <a:lnTo>
                  <a:pt x="0" y="35790"/>
                </a:lnTo>
                <a:cubicBezTo>
                  <a:pt x="5996" y="33594"/>
                  <a:pt x="11333" y="31487"/>
                  <a:pt x="15986" y="29507"/>
                </a:cubicBezTo>
                <a:cubicBezTo>
                  <a:pt x="20627" y="27514"/>
                  <a:pt x="24468" y="25674"/>
                  <a:pt x="27511" y="23986"/>
                </a:cubicBezTo>
                <a:cubicBezTo>
                  <a:pt x="29793" y="22793"/>
                  <a:pt x="31682" y="21664"/>
                  <a:pt x="33165" y="20559"/>
                </a:cubicBezTo>
                <a:cubicBezTo>
                  <a:pt x="34636" y="19456"/>
                  <a:pt x="35840" y="18288"/>
                  <a:pt x="36766" y="17070"/>
                </a:cubicBezTo>
                <a:cubicBezTo>
                  <a:pt x="37692" y="15839"/>
                  <a:pt x="38351" y="14468"/>
                  <a:pt x="38731" y="12945"/>
                </a:cubicBezTo>
                <a:cubicBezTo>
                  <a:pt x="39111" y="11422"/>
                  <a:pt x="39301" y="9556"/>
                  <a:pt x="39301" y="7360"/>
                </a:cubicBezTo>
                <a:lnTo>
                  <a:pt x="39301" y="0"/>
                </a:lnTo>
                <a:lnTo>
                  <a:pt x="51726" y="0"/>
                </a:lnTo>
                <a:lnTo>
                  <a:pt x="51726" y="7360"/>
                </a:lnTo>
                <a:cubicBezTo>
                  <a:pt x="51726" y="9556"/>
                  <a:pt x="51916" y="11422"/>
                  <a:pt x="52296" y="12945"/>
                </a:cubicBezTo>
                <a:cubicBezTo>
                  <a:pt x="52690" y="14468"/>
                  <a:pt x="53311" y="15864"/>
                  <a:pt x="54198" y="17133"/>
                </a:cubicBezTo>
                <a:cubicBezTo>
                  <a:pt x="55086" y="18402"/>
                  <a:pt x="56290" y="19570"/>
                  <a:pt x="57811" y="20623"/>
                </a:cubicBezTo>
                <a:cubicBezTo>
                  <a:pt x="59333" y="21676"/>
                  <a:pt x="61235" y="22793"/>
                  <a:pt x="63530" y="23986"/>
                </a:cubicBezTo>
                <a:cubicBezTo>
                  <a:pt x="66724" y="25598"/>
                  <a:pt x="70680" y="27438"/>
                  <a:pt x="75371" y="29507"/>
                </a:cubicBezTo>
                <a:cubicBezTo>
                  <a:pt x="80062" y="31576"/>
                  <a:pt x="85323" y="33670"/>
                  <a:pt x="91155" y="35790"/>
                </a:cubicBezTo>
                <a:lnTo>
                  <a:pt x="86337" y="4607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56444" y="8298440"/>
            <a:ext cx="107256" cy="10660"/>
          </a:xfrm>
          <a:custGeom>
            <a:avLst/>
            <a:gdLst>
              <a:gd name="connsiteX0" fmla="*/ 0 w 107256"/>
              <a:gd name="connsiteY0" fmla="*/ 5330 h 10660"/>
              <a:gd name="connsiteX1" fmla="*/ 107256 w 107256"/>
              <a:gd name="connsiteY1" fmla="*/ 5330 h 1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256" h="10660">
                <a:moveTo>
                  <a:pt x="0" y="5330"/>
                </a:moveTo>
                <a:lnTo>
                  <a:pt x="107256" y="5330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56758" y="8245009"/>
            <a:ext cx="12551" cy="117013"/>
          </a:xfrm>
          <a:custGeom>
            <a:avLst/>
            <a:gdLst>
              <a:gd name="connsiteX0" fmla="*/ 6275 w 12551"/>
              <a:gd name="connsiteY0" fmla="*/ 0 h 117013"/>
              <a:gd name="connsiteX1" fmla="*/ 6275 w 12551"/>
              <a:gd name="connsiteY1" fmla="*/ 117013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1" h="117013">
                <a:moveTo>
                  <a:pt x="6275" y="0"/>
                </a:moveTo>
                <a:lnTo>
                  <a:pt x="6275" y="117013"/>
                </a:lnTo>
              </a:path>
            </a:pathLst>
          </a:custGeom>
          <a:ln w="0">
            <a:solidFill>
              <a:srgbClr val="60626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81196" y="8254654"/>
            <a:ext cx="65292" cy="76021"/>
          </a:xfrm>
          <a:custGeom>
            <a:avLst/>
            <a:gdLst>
              <a:gd name="connsiteX0" fmla="*/ 12678 w 65292"/>
              <a:gd name="connsiteY0" fmla="*/ 0 h 76021"/>
              <a:gd name="connsiteX1" fmla="*/ 12678 w 65292"/>
              <a:gd name="connsiteY1" fmla="*/ 64979 h 76021"/>
              <a:gd name="connsiteX2" fmla="*/ 23974 w 65292"/>
              <a:gd name="connsiteY2" fmla="*/ 64979 h 76021"/>
              <a:gd name="connsiteX3" fmla="*/ 44322 w 65292"/>
              <a:gd name="connsiteY3" fmla="*/ 64282 h 76021"/>
              <a:gd name="connsiteX4" fmla="*/ 63910 w 65292"/>
              <a:gd name="connsiteY4" fmla="*/ 61807 h 76021"/>
              <a:gd name="connsiteX5" fmla="*/ 65292 w 65292"/>
              <a:gd name="connsiteY5" fmla="*/ 72721 h 76021"/>
              <a:gd name="connsiteX6" fmla="*/ 54769 w 65292"/>
              <a:gd name="connsiteY6" fmla="*/ 74371 h 76021"/>
              <a:gd name="connsiteX7" fmla="*/ 44576 w 65292"/>
              <a:gd name="connsiteY7" fmla="*/ 75386 h 76021"/>
              <a:gd name="connsiteX8" fmla="*/ 33483 w 65292"/>
              <a:gd name="connsiteY8" fmla="*/ 75894 h 76021"/>
              <a:gd name="connsiteX9" fmla="*/ 20411 w 65292"/>
              <a:gd name="connsiteY9" fmla="*/ 76021 h 76021"/>
              <a:gd name="connsiteX10" fmla="*/ 0 w 65292"/>
              <a:gd name="connsiteY10" fmla="*/ 76021 h 76021"/>
              <a:gd name="connsiteX11" fmla="*/ 0 w 65292"/>
              <a:gd name="connsiteY11" fmla="*/ 0 h 76021"/>
              <a:gd name="connsiteX12" fmla="*/ 12678 w 65292"/>
              <a:gd name="connsiteY12" fmla="*/ 0 h 76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292" h="76021">
                <a:moveTo>
                  <a:pt x="12678" y="0"/>
                </a:moveTo>
                <a:lnTo>
                  <a:pt x="12678" y="64979"/>
                </a:lnTo>
                <a:lnTo>
                  <a:pt x="23974" y="64979"/>
                </a:lnTo>
                <a:cubicBezTo>
                  <a:pt x="30985" y="64979"/>
                  <a:pt x="37755" y="64738"/>
                  <a:pt x="44322" y="64282"/>
                </a:cubicBezTo>
                <a:cubicBezTo>
                  <a:pt x="50865" y="63812"/>
                  <a:pt x="57394" y="62987"/>
                  <a:pt x="63910" y="61807"/>
                </a:cubicBezTo>
                <a:lnTo>
                  <a:pt x="65292" y="72721"/>
                </a:lnTo>
                <a:cubicBezTo>
                  <a:pt x="61578" y="73393"/>
                  <a:pt x="58079" y="73940"/>
                  <a:pt x="54769" y="74371"/>
                </a:cubicBezTo>
                <a:cubicBezTo>
                  <a:pt x="51486" y="74790"/>
                  <a:pt x="48075" y="75133"/>
                  <a:pt x="44576" y="75386"/>
                </a:cubicBezTo>
                <a:cubicBezTo>
                  <a:pt x="41064" y="75640"/>
                  <a:pt x="37362" y="75805"/>
                  <a:pt x="33483" y="75894"/>
                </a:cubicBezTo>
                <a:cubicBezTo>
                  <a:pt x="29578" y="75982"/>
                  <a:pt x="25229" y="76021"/>
                  <a:pt x="20411" y="76021"/>
                </a:cubicBezTo>
                <a:lnTo>
                  <a:pt x="0" y="76021"/>
                </a:lnTo>
                <a:lnTo>
                  <a:pt x="0" y="0"/>
                </a:lnTo>
                <a:lnTo>
                  <a:pt x="12678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66176" y="8245008"/>
            <a:ext cx="30554" cy="117013"/>
          </a:xfrm>
          <a:custGeom>
            <a:avLst/>
            <a:gdLst>
              <a:gd name="connsiteX0" fmla="*/ 30554 w 30554"/>
              <a:gd name="connsiteY0" fmla="*/ 53176 h 117013"/>
              <a:gd name="connsiteX1" fmla="*/ 12551 w 30554"/>
              <a:gd name="connsiteY1" fmla="*/ 53176 h 117013"/>
              <a:gd name="connsiteX2" fmla="*/ 12551 w 30554"/>
              <a:gd name="connsiteY2" fmla="*/ 117013 h 117013"/>
              <a:gd name="connsiteX3" fmla="*/ 0 w 30554"/>
              <a:gd name="connsiteY3" fmla="*/ 117013 h 117013"/>
              <a:gd name="connsiteX4" fmla="*/ 0 w 30554"/>
              <a:gd name="connsiteY4" fmla="*/ 0 h 117013"/>
              <a:gd name="connsiteX5" fmla="*/ 12551 w 30554"/>
              <a:gd name="connsiteY5" fmla="*/ 0 h 117013"/>
              <a:gd name="connsiteX6" fmla="*/ 12551 w 30554"/>
              <a:gd name="connsiteY6" fmla="*/ 42261 h 117013"/>
              <a:gd name="connsiteX7" fmla="*/ 30554 w 30554"/>
              <a:gd name="connsiteY7" fmla="*/ 42261 h 117013"/>
              <a:gd name="connsiteX8" fmla="*/ 30554 w 30554"/>
              <a:gd name="connsiteY8" fmla="*/ 53176 h 117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54" h="117013">
                <a:moveTo>
                  <a:pt x="30554" y="53176"/>
                </a:moveTo>
                <a:lnTo>
                  <a:pt x="12551" y="53176"/>
                </a:lnTo>
                <a:lnTo>
                  <a:pt x="12551" y="117013"/>
                </a:lnTo>
                <a:lnTo>
                  <a:pt x="0" y="117013"/>
                </a:lnTo>
                <a:lnTo>
                  <a:pt x="0" y="0"/>
                </a:lnTo>
                <a:lnTo>
                  <a:pt x="12551" y="0"/>
                </a:lnTo>
                <a:lnTo>
                  <a:pt x="12551" y="42261"/>
                </a:lnTo>
                <a:lnTo>
                  <a:pt x="30554" y="42261"/>
                </a:lnTo>
                <a:lnTo>
                  <a:pt x="30554" y="53176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93023" y="8255542"/>
            <a:ext cx="65799" cy="75640"/>
          </a:xfrm>
          <a:custGeom>
            <a:avLst/>
            <a:gdLst>
              <a:gd name="connsiteX0" fmla="*/ 53755 w 65799"/>
              <a:gd name="connsiteY0" fmla="*/ 10914 h 75640"/>
              <a:gd name="connsiteX1" fmla="*/ 12551 w 65799"/>
              <a:gd name="connsiteY1" fmla="*/ 10914 h 75640"/>
              <a:gd name="connsiteX2" fmla="*/ 12551 w 65799"/>
              <a:gd name="connsiteY2" fmla="*/ 64726 h 75640"/>
              <a:gd name="connsiteX3" fmla="*/ 19270 w 65799"/>
              <a:gd name="connsiteY3" fmla="*/ 64726 h 75640"/>
              <a:gd name="connsiteX4" fmla="*/ 42535 w 65799"/>
              <a:gd name="connsiteY4" fmla="*/ 63901 h 75640"/>
              <a:gd name="connsiteX5" fmla="*/ 64151 w 65799"/>
              <a:gd name="connsiteY5" fmla="*/ 61426 h 75640"/>
              <a:gd name="connsiteX6" fmla="*/ 65799 w 65799"/>
              <a:gd name="connsiteY6" fmla="*/ 71959 h 75640"/>
              <a:gd name="connsiteX7" fmla="*/ 42662 w 65799"/>
              <a:gd name="connsiteY7" fmla="*/ 74815 h 75640"/>
              <a:gd name="connsiteX8" fmla="*/ 16608 w 65799"/>
              <a:gd name="connsiteY8" fmla="*/ 75640 h 75640"/>
              <a:gd name="connsiteX9" fmla="*/ 0 w 65799"/>
              <a:gd name="connsiteY9" fmla="*/ 75640 h 75640"/>
              <a:gd name="connsiteX10" fmla="*/ 0 w 65799"/>
              <a:gd name="connsiteY10" fmla="*/ 0 h 75640"/>
              <a:gd name="connsiteX11" fmla="*/ 53755 w 65799"/>
              <a:gd name="connsiteY11" fmla="*/ 0 h 75640"/>
              <a:gd name="connsiteX12" fmla="*/ 53755 w 65799"/>
              <a:gd name="connsiteY12" fmla="*/ 10914 h 75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799" h="75640">
                <a:moveTo>
                  <a:pt x="53755" y="10914"/>
                </a:moveTo>
                <a:lnTo>
                  <a:pt x="12551" y="10914"/>
                </a:lnTo>
                <a:lnTo>
                  <a:pt x="12551" y="64726"/>
                </a:lnTo>
                <a:lnTo>
                  <a:pt x="19270" y="64726"/>
                </a:lnTo>
                <a:cubicBezTo>
                  <a:pt x="27549" y="64726"/>
                  <a:pt x="35308" y="64447"/>
                  <a:pt x="42535" y="63901"/>
                </a:cubicBezTo>
                <a:cubicBezTo>
                  <a:pt x="49761" y="63355"/>
                  <a:pt x="56963" y="62517"/>
                  <a:pt x="64151" y="61426"/>
                </a:cubicBezTo>
                <a:lnTo>
                  <a:pt x="65799" y="71959"/>
                </a:lnTo>
                <a:cubicBezTo>
                  <a:pt x="58281" y="73318"/>
                  <a:pt x="50560" y="74269"/>
                  <a:pt x="42662" y="74815"/>
                </a:cubicBezTo>
                <a:cubicBezTo>
                  <a:pt x="34763" y="75361"/>
                  <a:pt x="26066" y="75640"/>
                  <a:pt x="16608" y="75640"/>
                </a:cubicBezTo>
                <a:lnTo>
                  <a:pt x="0" y="75640"/>
                </a:lnTo>
                <a:lnTo>
                  <a:pt x="0" y="0"/>
                </a:lnTo>
                <a:lnTo>
                  <a:pt x="53755" y="0"/>
                </a:lnTo>
                <a:lnTo>
                  <a:pt x="53755" y="10914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9922" y="8338164"/>
            <a:ext cx="14452" cy="14594"/>
          </a:xfrm>
          <a:custGeom>
            <a:avLst/>
            <a:gdLst>
              <a:gd name="connsiteX0" fmla="*/ 0 w 14452"/>
              <a:gd name="connsiteY0" fmla="*/ 0 h 14594"/>
              <a:gd name="connsiteX1" fmla="*/ 14452 w 14452"/>
              <a:gd name="connsiteY1" fmla="*/ 0 h 14594"/>
              <a:gd name="connsiteX2" fmla="*/ 14452 w 14452"/>
              <a:gd name="connsiteY2" fmla="*/ 14594 h 14594"/>
              <a:gd name="connsiteX3" fmla="*/ 0 w 14452"/>
              <a:gd name="connsiteY3" fmla="*/ 14594 h 14594"/>
              <a:gd name="connsiteX4" fmla="*/ 0 w 14452"/>
              <a:gd name="connsiteY4" fmla="*/ 0 h 14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52" h="14594">
                <a:moveTo>
                  <a:pt x="0" y="0"/>
                </a:moveTo>
                <a:lnTo>
                  <a:pt x="14452" y="0"/>
                </a:lnTo>
                <a:lnTo>
                  <a:pt x="14452" y="14594"/>
                </a:lnTo>
                <a:lnTo>
                  <a:pt x="0" y="14594"/>
                </a:lnTo>
                <a:lnTo>
                  <a:pt x="0" y="0"/>
                </a:lnTo>
              </a:path>
            </a:pathLst>
          </a:custGeom>
          <a:solidFill>
            <a:srgbClr val="6062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56400" cy="7670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77089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7708900"/>
            <a:ext cx="35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2900" y="77089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3900" y="7708900"/>
            <a:ext cx="215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0600" y="77089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9200" y="77089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700" y="7886700"/>
            <a:ext cx="457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84300" y="78867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7886700"/>
            <a:ext cx="241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08200" y="78867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0600" y="78867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78867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43200" y="7886700"/>
            <a:ext cx="241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09900" y="7886700"/>
            <a:ext cx="35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7886700"/>
            <a:ext cx="35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87800" y="7886700"/>
            <a:ext cx="241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21200" y="78867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4700" y="8064500"/>
            <a:ext cx="342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06500" y="8064500"/>
            <a:ext cx="342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74800" y="8064500"/>
            <a:ext cx="241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55800" y="80645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84400" y="8064500"/>
            <a:ext cx="1270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349500" y="80645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01900" y="80645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882900" y="80645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136900" y="8064500"/>
            <a:ext cx="35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746500" y="8064500"/>
            <a:ext cx="342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203700" y="8064500"/>
            <a:ext cx="127000" cy="114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47700" y="8242300"/>
            <a:ext cx="355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155700" y="82423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308100" y="8242300"/>
            <a:ext cx="101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676400" y="8242300"/>
            <a:ext cx="114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816100" y="8242300"/>
            <a:ext cx="1270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197100" y="8242300"/>
            <a:ext cx="2413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463800" y="8242300"/>
            <a:ext cx="342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959100" y="82423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213100" y="8242300"/>
            <a:ext cx="4572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721100" y="8242300"/>
            <a:ext cx="2159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241800" y="8242300"/>
            <a:ext cx="2286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006600" y="8775700"/>
            <a:ext cx="317500" cy="26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705100" y="8902700"/>
            <a:ext cx="901700" cy="152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670300" y="8864600"/>
            <a:ext cx="1333500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4800" cy="909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9000" cy="899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57900" cy="86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